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64" r:id="rId5"/>
    <p:sldId id="258" r:id="rId6"/>
    <p:sldId id="259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61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7B2CC-BF6C-44F7-A42A-F0D8BBCB7F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3C7A45-8F0D-4399-A193-7A573CE2E5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66B38B-A733-4D7C-A69A-C2537AA45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C9788-7DC4-4CBC-B5FE-787F2ED6EB63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AD209C-66DD-41EA-A163-A85A8C1E4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86838F-374B-4775-B5CA-84697D985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78AC4-E252-42DE-B502-6314C5180E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135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E50ABB-6D8F-4A2A-A656-B58F4164CF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E716CD-0424-4C83-A331-F19DC7F0C1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BCA2CA-704F-423C-9525-49558449DD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C9788-7DC4-4CBC-B5FE-787F2ED6EB63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AAED98-AC1D-47FD-939A-BB358C1C3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6A1598-6CCA-4210-AC1C-79C56A87E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78AC4-E252-42DE-B502-6314C5180E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472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E1F1D-C670-48BE-AB0C-70484F456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09E4A8-BBEC-4E2E-AE81-FBB44772E2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C8F227-5A19-4C96-9AD5-F18D0E93E6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C9788-7DC4-4CBC-B5FE-787F2ED6EB63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FC05D8-4EAE-459B-9070-68D91A34F9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498560-5220-4F96-A81A-813DE4378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78AC4-E252-42DE-B502-6314C5180E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931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FB5066-373E-43A6-9968-5B6FE59EC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0F495-26D4-4AFE-98EE-D573CF520E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A34A66-1F60-46CC-B6D5-F18B8CF4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D5AEC-7109-465C-951F-A56ED7C91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C9788-7DC4-4CBC-B5FE-787F2ED6EB63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4965A8-B7A3-4DD1-9B98-6F57B9DB1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9DD765-0658-446E-B8C9-49A15309C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78AC4-E252-42DE-B502-6314C5180E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40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F313FC-1F9E-4FAF-B13A-BA66FDFB7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5EBF7D-2A47-4164-9724-6CE885BA7D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2EDAE8-6A3C-4729-99FF-087F18D6CE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A9AD509-5AB4-430C-9D5F-BB5811CD8F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7C5FC4-533F-4015-96F1-9448F6757E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2CDBCA7-4013-48BC-9E81-D9CC0C5F7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C9788-7DC4-4CBC-B5FE-787F2ED6EB63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D614A1-DE63-4B92-90ED-633E1B49C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7F00B1D-1DEB-432A-8110-C0878D03B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78AC4-E252-42DE-B502-6314C5180E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9103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BFC03-77C8-4096-B694-32E2E80009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BB1860-A7E6-4E05-BD16-70D4211E5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C9788-7DC4-4CBC-B5FE-787F2ED6EB63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01877E-342F-4D73-BF97-3E3F1157B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624FCF-FA89-4085-8F89-792AA6ABE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78AC4-E252-42DE-B502-6314C5180E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680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70FDDE4-89A6-488D-971B-1263E8D9A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C9788-7DC4-4CBC-B5FE-787F2ED6EB63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5319BB-9B14-4694-9638-FF4408849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4E7D89-6B8C-43D0-8735-48EAE82FD4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78AC4-E252-42DE-B502-6314C5180E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945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249FD-C045-4D66-A391-E99E9159B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6521C1-34AF-4CFE-83CC-E5CACAF7FE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22456D-CAE0-48EC-B862-BA2DDCD4C1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FFBA8D-3FFE-42A9-BCE9-9ED9A36DBD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C9788-7DC4-4CBC-B5FE-787F2ED6EB63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1236DE-DBC9-4D2C-8C98-0EE0AC2A5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22F33D-2F8B-4640-A2AC-DDD3049A2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78AC4-E252-42DE-B502-6314C5180E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26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05113-4084-4CCE-8F17-3F152399C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AFD641-3953-48D1-BEA5-F727739499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2057F2-51B9-4BA1-ACD7-25E19EF7FB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93FE70-9867-4FEA-8C7A-7B4006DAB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C9788-7DC4-4CBC-B5FE-787F2ED6EB63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46D46B-ABA4-455F-8FAF-F57DA6C418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B1651D-6848-4321-87EC-1BC55B8D6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78AC4-E252-42DE-B502-6314C5180E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082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DF1F7-A133-42BC-967F-C6D796E3C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91EA9A-99A4-4564-8203-7FE0DDDB42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972560-411F-4E6A-A944-A1A5E387F5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C9788-7DC4-4CBC-B5FE-787F2ED6EB63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FFD492-DCF2-479D-AEE7-401C320C8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097608-F5AD-4CE5-B0A4-6D26AC3E2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78AC4-E252-42DE-B502-6314C5180E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23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F062D8-8AE0-4C00-880D-EABA8F6F2F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8BE8BB-7F9F-42B4-AD07-3E705264F6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D89E2D-DB2C-4888-8B57-0F91D80EE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C9788-7DC4-4CBC-B5FE-787F2ED6EB63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AC79A7-1C72-4642-AA45-D7D031CEA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C237A5-7EA4-47BC-88E6-2A1D6E89B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78AC4-E252-42DE-B502-6314C5180E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296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49DE4D-0429-495A-8C5B-5121C5B54C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6ADE0A-C8F7-43A9-B968-DF58BA9713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F2077F-111E-4B70-9BFB-27516C240E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C9788-7DC4-4CBC-B5FE-787F2ED6EB63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C2EE3-446C-4B84-AADE-D98063024B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8CB93B-56EE-4371-8F1B-EB6EF9FCFA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78AC4-E252-42DE-B502-6314C5180E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047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omicrelief.com/rednoseday/fundraise/family-challenge/mission1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omicrelief.com/rednoseday/fundraise/family-challenge/mission2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omicrelief.com/rednoseday/fundraise/family-challenge/mission3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omicrelief.com/rednoseday/fundraise/family-challenge/mission5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s://encrypted-tbn0.gstatic.com/images?q=tbn:ANd9GcQFfvD-wccCYsoAE5MrbL9NlYwYxEjgvKIlmB26nPR6x-q6vTdXXxiHE5MXwXjBDIiE2FcDcCkS&amp;usqp=CAc">
            <a:extLst>
              <a:ext uri="{FF2B5EF4-FFF2-40B4-BE49-F238E27FC236}">
                <a16:creationId xmlns:a16="http://schemas.microsoft.com/office/drawing/2014/main" id="{F5CB8C25-926D-4BAC-8581-2265E6FFEF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70" y="4538870"/>
            <a:ext cx="2319130" cy="2319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CDA33E3-DB64-41CD-8870-7D3B18299A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7926" y="207893"/>
            <a:ext cx="4911795" cy="415081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6BBB686-2F62-4D7A-83CB-0BC51969AA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348" y="1970501"/>
            <a:ext cx="6785113" cy="3595411"/>
          </a:xfrm>
        </p:spPr>
        <p:txBody>
          <a:bodyPr>
            <a:normAutofit fontScale="90000"/>
          </a:bodyPr>
          <a:lstStyle/>
          <a:p>
            <a:r>
              <a:rPr lang="en-GB" sz="8000" dirty="0">
                <a:latin typeface="Comic Sans MS" panose="030F0702030302020204" pitchFamily="66" charset="0"/>
              </a:rPr>
              <a:t>Can our school family rescue the nations laughter</a:t>
            </a:r>
            <a:r>
              <a:rPr lang="en-GB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5" name="AutoShape 2" descr="Comic Relief logo">
            <a:extLst>
              <a:ext uri="{FF2B5EF4-FFF2-40B4-BE49-F238E27FC236}">
                <a16:creationId xmlns:a16="http://schemas.microsoft.com/office/drawing/2014/main" id="{76B16FA7-2E6F-4EAA-9336-D09AD4457C7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2DF131B-2D9B-4F1C-BE4E-C66EA46509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286" y="178076"/>
            <a:ext cx="1428750" cy="14287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1A2821-1F06-4BDF-ADA2-1F70E0A1DE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41026" y="4358706"/>
            <a:ext cx="2319129" cy="2319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8996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D39B74F-F667-4149-B623-44C512883C25}"/>
              </a:ext>
            </a:extLst>
          </p:cNvPr>
          <p:cNvSpPr/>
          <p:nvPr/>
        </p:nvSpPr>
        <p:spPr>
          <a:xfrm>
            <a:off x="344556" y="194908"/>
            <a:ext cx="11502887" cy="635923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9937CB-0EA7-4B8E-B85D-C77086B03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MISSION ONE:</a:t>
            </a:r>
            <a:br>
              <a:rPr lang="en-GB" dirty="0"/>
            </a:br>
            <a:r>
              <a:rPr lang="en-GB" dirty="0"/>
              <a:t>CAN YOU HANDLE THE HEAT?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B85ADE-8ECE-4AF4-9C9E-C8AA075BBC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0817" y="1690688"/>
            <a:ext cx="11502887" cy="492214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cap="all" dirty="0">
                <a:solidFill>
                  <a:srgbClr val="000000"/>
                </a:solidFill>
                <a:latin typeface="Anton"/>
              </a:rPr>
              <a:t>YOU’VE JUST ARRIVED AT DOOMY MCGLOOMY’S VOLCANO LAIR TO RESCUE THE LAUGHTER... </a:t>
            </a:r>
          </a:p>
          <a:p>
            <a:pPr marL="0" indent="0">
              <a:buNone/>
            </a:pPr>
            <a:r>
              <a:rPr lang="en-GB" dirty="0">
                <a:solidFill>
                  <a:srgbClr val="000000"/>
                </a:solidFill>
                <a:latin typeface="Montserrat"/>
              </a:rPr>
              <a:t>But he has other plans for you. He’s going to put your family's superpowers to the test in a quest for clues. If you're going to get out of this alive, here's what you'll need to do: </a:t>
            </a:r>
          </a:p>
          <a:p>
            <a:pPr>
              <a:buFont typeface="+mj-lt"/>
              <a:buAutoNum type="arabicPeriod"/>
            </a:pPr>
            <a:r>
              <a:rPr lang="en-GB" dirty="0">
                <a:solidFill>
                  <a:srgbClr val="000000"/>
                </a:solidFill>
                <a:latin typeface="Montserrat"/>
              </a:rPr>
              <a:t>Come together as a family in your classroom. </a:t>
            </a:r>
          </a:p>
          <a:p>
            <a:pPr>
              <a:buFont typeface="+mj-lt"/>
              <a:buAutoNum type="arabicPeriod"/>
            </a:pPr>
            <a:r>
              <a:rPr lang="en-GB" dirty="0">
                <a:solidFill>
                  <a:srgbClr val="000000"/>
                </a:solidFill>
                <a:latin typeface="Montserrat"/>
              </a:rPr>
              <a:t>Gather 5 cushions or pillows - these will be vital for your mission. </a:t>
            </a:r>
          </a:p>
          <a:p>
            <a:pPr>
              <a:buFont typeface="+mj-lt"/>
              <a:buAutoNum type="arabicPeriod"/>
            </a:pPr>
            <a:r>
              <a:rPr lang="en-GB" dirty="0">
                <a:solidFill>
                  <a:srgbClr val="000000"/>
                </a:solidFill>
                <a:latin typeface="Montserrat"/>
              </a:rPr>
              <a:t>Hit play on the video and listen carefully. </a:t>
            </a:r>
          </a:p>
          <a:p>
            <a:pPr>
              <a:buFont typeface="+mj-lt"/>
              <a:buAutoNum type="arabicPeriod"/>
            </a:pPr>
            <a:r>
              <a:rPr lang="en-GB" dirty="0">
                <a:solidFill>
                  <a:srgbClr val="000000"/>
                </a:solidFill>
                <a:latin typeface="Montserrat"/>
              </a:rPr>
              <a:t>As we are working as a school family we will be attempting to cross the lava in 10 minutes</a:t>
            </a:r>
          </a:p>
          <a:p>
            <a:pPr>
              <a:buFont typeface="+mj-lt"/>
              <a:buAutoNum type="arabicPeriod"/>
            </a:pPr>
            <a:r>
              <a:rPr lang="en-GB" dirty="0">
                <a:solidFill>
                  <a:srgbClr val="000000"/>
                </a:solidFill>
                <a:latin typeface="Montserrat"/>
              </a:rPr>
              <a:t>Remember, we're all counting on you.</a:t>
            </a:r>
          </a:p>
          <a:p>
            <a:pPr>
              <a:buFont typeface="+mj-lt"/>
              <a:buAutoNum type="arabicPeriod"/>
            </a:pPr>
            <a:r>
              <a:rPr lang="en-GB" dirty="0">
                <a:solidFill>
                  <a:srgbClr val="000000"/>
                </a:solidFill>
                <a:latin typeface="Montserrat"/>
              </a:rPr>
              <a:t> Collect your clue.</a:t>
            </a:r>
          </a:p>
          <a:p>
            <a:pPr marL="0" indent="0">
              <a:buNone/>
            </a:pPr>
            <a:r>
              <a:rPr lang="en-GB" dirty="0">
                <a:solidFill>
                  <a:srgbClr val="000000"/>
                </a:solidFill>
                <a:latin typeface="Montserrat"/>
                <a:hlinkClick r:id="rId2"/>
              </a:rPr>
              <a:t>https://www.comicrelief.com/rednoseday/fundraise/family-challenge/mission1/</a:t>
            </a:r>
            <a:endParaRPr lang="en-GB" dirty="0">
              <a:solidFill>
                <a:srgbClr val="000000"/>
              </a:solidFill>
              <a:latin typeface="Montserrat"/>
            </a:endParaRPr>
          </a:p>
          <a:p>
            <a:pPr marL="0" indent="0">
              <a:buNone/>
            </a:pPr>
            <a:endParaRPr lang="en-GB" dirty="0">
              <a:solidFill>
                <a:srgbClr val="000000"/>
              </a:solidFill>
              <a:latin typeface="Montserrat"/>
            </a:endParaRPr>
          </a:p>
          <a:p>
            <a:pPr>
              <a:buFont typeface="+mj-lt"/>
              <a:buAutoNum type="arabicPeriod"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9743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EB503CF-0CD6-46F9-B186-F86D7178A599}"/>
              </a:ext>
            </a:extLst>
          </p:cNvPr>
          <p:cNvSpPr/>
          <p:nvPr/>
        </p:nvSpPr>
        <p:spPr>
          <a:xfrm>
            <a:off x="344556" y="194908"/>
            <a:ext cx="11502887" cy="635923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https://encrypted-tbn0.gstatic.com/images?q=tbn:ANd9GcTAQ0A9FEo96NRsKJFueKJtcv8rtsgwj1OBVCk-OL2AUUUuNjasCvIro1ACDAc4NgHT63b3Pqdp&amp;usqp=CAc">
            <a:extLst>
              <a:ext uri="{FF2B5EF4-FFF2-40B4-BE49-F238E27FC236}">
                <a16:creationId xmlns:a16="http://schemas.microsoft.com/office/drawing/2014/main" id="{BCAA8C7D-B89E-4494-AC15-BF1E71DEA4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539" y="1034844"/>
            <a:ext cx="4890052" cy="3343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CFEA2DD-DF1C-4E5A-82B4-723FB3CCA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553" y="236813"/>
            <a:ext cx="11002894" cy="1063074"/>
          </a:xfrm>
        </p:spPr>
        <p:txBody>
          <a:bodyPr/>
          <a:lstStyle/>
          <a:p>
            <a:pPr algn="ctr"/>
            <a:r>
              <a:rPr lang="en-GB" dirty="0"/>
              <a:t>Mask decorating competition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EBE2A6-6976-42F4-AAFE-F00D91B78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4555" y="3775347"/>
            <a:ext cx="11622157" cy="2845840"/>
          </a:xfrm>
        </p:spPr>
        <p:txBody>
          <a:bodyPr>
            <a:normAutofit fontScale="92500" lnSpcReduction="10000"/>
          </a:bodyPr>
          <a:lstStyle/>
          <a:p>
            <a:r>
              <a:rPr lang="en-GB" sz="2800" dirty="0">
                <a:solidFill>
                  <a:schemeClr val="tx1"/>
                </a:solidFill>
              </a:rPr>
              <a:t>Time to be creative and transform a boring face mask, into a mask that makes people smile!</a:t>
            </a:r>
          </a:p>
          <a:p>
            <a:r>
              <a:rPr lang="en-GB" sz="2800" dirty="0">
                <a:solidFill>
                  <a:schemeClr val="tx1"/>
                </a:solidFill>
              </a:rPr>
              <a:t>Use whatever materials you have in your classroom to create the funniest mask EVER!</a:t>
            </a:r>
          </a:p>
          <a:p>
            <a:r>
              <a:rPr lang="en-GB" sz="2800" dirty="0">
                <a:solidFill>
                  <a:schemeClr val="tx1"/>
                </a:solidFill>
              </a:rPr>
              <a:t>There will be a prize for the mask that makes Mrs Booth laugh the most for each class.</a:t>
            </a:r>
          </a:p>
          <a:p>
            <a:r>
              <a:rPr lang="en-GB" sz="2800">
                <a:solidFill>
                  <a:schemeClr val="tx1"/>
                </a:solidFill>
              </a:rPr>
              <a:t>                          Look </a:t>
            </a:r>
            <a:r>
              <a:rPr lang="en-GB" sz="2800" dirty="0">
                <a:solidFill>
                  <a:schemeClr val="tx1"/>
                </a:solidFill>
              </a:rPr>
              <a:t>at the next slide for some inspiration</a:t>
            </a:r>
          </a:p>
        </p:txBody>
      </p:sp>
    </p:spTree>
    <p:extLst>
      <p:ext uri="{BB962C8B-B14F-4D97-AF65-F5344CB8AC3E}">
        <p14:creationId xmlns:p14="http://schemas.microsoft.com/office/powerpoint/2010/main" val="6808360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0" name="Picture 16" descr="How to make a statement with your face mask">
            <a:extLst>
              <a:ext uri="{FF2B5EF4-FFF2-40B4-BE49-F238E27FC236}">
                <a16:creationId xmlns:a16="http://schemas.microsoft.com/office/drawing/2014/main" id="{876332BD-D49F-4784-84CE-5E5DF3715E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9814624" y="488010"/>
            <a:ext cx="2853429" cy="1877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4 Cute Halloween Face Mask Crafts for Kids | Parents">
            <a:extLst>
              <a:ext uri="{FF2B5EF4-FFF2-40B4-BE49-F238E27FC236}">
                <a16:creationId xmlns:a16="http://schemas.microsoft.com/office/drawing/2014/main" id="{5D3FBCC0-A7B9-4940-9130-0E54E71DDE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0214" y="-104370"/>
            <a:ext cx="2568440" cy="3324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11+ Ways to DIY Face Masks | Fun365">
            <a:extLst>
              <a:ext uri="{FF2B5EF4-FFF2-40B4-BE49-F238E27FC236}">
                <a16:creationId xmlns:a16="http://schemas.microsoft.com/office/drawing/2014/main" id="{DB6882DE-0388-4C9D-BCF4-2C529E1CE2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0976" y="-287786"/>
            <a:ext cx="256844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Knitted Face Masks Encourage Social Distancing by Being Bizarre">
            <a:extLst>
              <a:ext uri="{FF2B5EF4-FFF2-40B4-BE49-F238E27FC236}">
                <a16:creationId xmlns:a16="http://schemas.microsoft.com/office/drawing/2014/main" id="{535D0B3B-9132-4BC4-8B92-C0115F993C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96750" cy="2853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n on Health and Fitness">
            <a:extLst>
              <a:ext uri="{FF2B5EF4-FFF2-40B4-BE49-F238E27FC236}">
                <a16:creationId xmlns:a16="http://schemas.microsoft.com/office/drawing/2014/main" id="{B81573BB-AB2A-4327-847A-AC611E5A09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6750" y="0"/>
            <a:ext cx="2853428" cy="2853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11+ Ways to DIY Face Masks | Fun365">
            <a:extLst>
              <a:ext uri="{FF2B5EF4-FFF2-40B4-BE49-F238E27FC236}">
                <a16:creationId xmlns:a16="http://schemas.microsoft.com/office/drawing/2014/main" id="{2275EACC-9429-4CD5-B0FC-77D3131ADA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3428"/>
            <a:ext cx="9213635" cy="4004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11+ Ways to DIY Face Masks | Fun365">
            <a:extLst>
              <a:ext uri="{FF2B5EF4-FFF2-40B4-BE49-F238E27FC236}">
                <a16:creationId xmlns:a16="http://schemas.microsoft.com/office/drawing/2014/main" id="{3BABFF76-DC44-484A-9612-1792B2ACA7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3634" y="2853428"/>
            <a:ext cx="2978365" cy="3972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25026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E6F7545-B1B2-4CE7-8087-6BD8FF7E1B44}"/>
              </a:ext>
            </a:extLst>
          </p:cNvPr>
          <p:cNvSpPr/>
          <p:nvPr/>
        </p:nvSpPr>
        <p:spPr>
          <a:xfrm>
            <a:off x="344556" y="194908"/>
            <a:ext cx="11502887" cy="635923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4162DB-6399-4B11-9535-FCD101CB8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MISSION TWO:</a:t>
            </a:r>
            <a:br>
              <a:rPr lang="en-GB" dirty="0"/>
            </a:br>
            <a:r>
              <a:rPr lang="en-GB" dirty="0"/>
              <a:t>POWER UP YOUR VOCAL CHORDS...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7EA861-D2B9-478A-8D60-0F65FA5D42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SHATTER THE MAGIC JAR</a:t>
            </a:r>
          </a:p>
          <a:p>
            <a:pPr marL="0" indent="0">
              <a:buNone/>
            </a:pPr>
            <a:r>
              <a:rPr lang="en-GB" dirty="0"/>
              <a:t>The laughter has been locked in a magic jar. Can your family find the perfect pitch to release it?</a:t>
            </a:r>
          </a:p>
          <a:p>
            <a:pPr marL="514350" indent="-514350">
              <a:buAutoNum type="arabicPeriod"/>
            </a:pPr>
            <a:r>
              <a:rPr lang="en-GB" dirty="0"/>
              <a:t>Watch the video</a:t>
            </a:r>
          </a:p>
          <a:p>
            <a:pPr marL="514350" indent="-514350">
              <a:buAutoNum type="arabicPeriod"/>
            </a:pPr>
            <a:r>
              <a:rPr lang="en-GB" dirty="0"/>
              <a:t>Practise learning the song.</a:t>
            </a:r>
          </a:p>
          <a:p>
            <a:pPr marL="514350" indent="-514350">
              <a:buAutoNum type="arabicPeriod"/>
            </a:pPr>
            <a:r>
              <a:rPr lang="en-GB" dirty="0"/>
              <a:t>Working as a team, sing the song ‘pitch perfect’ to shatter the magic jar.</a:t>
            </a:r>
          </a:p>
          <a:p>
            <a:pPr marL="514350" indent="-514350">
              <a:buAutoNum type="arabicPeriod"/>
            </a:pPr>
            <a:r>
              <a:rPr lang="en-GB" dirty="0"/>
              <a:t>Collect your second clue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https://www.comicrelief.com/rednoseday/fundraise/family-challenge/mission2/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584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5E419B8-FEEC-4A05-B3BF-C43DE993C412}"/>
              </a:ext>
            </a:extLst>
          </p:cNvPr>
          <p:cNvSpPr/>
          <p:nvPr/>
        </p:nvSpPr>
        <p:spPr>
          <a:xfrm>
            <a:off x="344556" y="194908"/>
            <a:ext cx="11502887" cy="635923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D0441-8779-4DFD-94A1-35BEF347B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MISSION THREE:</a:t>
            </a:r>
            <a:br>
              <a:rPr lang="en-GB" dirty="0"/>
            </a:br>
            <a:r>
              <a:rPr lang="en-GB" dirty="0"/>
              <a:t>PENGUIN POWER!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5D9FCE-5B63-4224-BB60-7DAE2B5780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BREAK THE ICE</a:t>
            </a:r>
          </a:p>
          <a:p>
            <a:pPr marL="0" indent="0">
              <a:buNone/>
            </a:pPr>
            <a:r>
              <a:rPr lang="en-GB" dirty="0"/>
              <a:t>Doomy </a:t>
            </a:r>
            <a:r>
              <a:rPr lang="en-GB" dirty="0" err="1"/>
              <a:t>McGloomy</a:t>
            </a:r>
            <a:r>
              <a:rPr lang="en-GB" dirty="0"/>
              <a:t> may have fled to Antarctica, but our family are hot on his heels. Will we be able to break the ice?</a:t>
            </a:r>
          </a:p>
          <a:p>
            <a:pPr marL="514350" indent="-514350">
              <a:buAutoNum type="arabicPeriod"/>
            </a:pPr>
            <a:r>
              <a:rPr lang="en-GB" dirty="0"/>
              <a:t>Learn the penguin stomp routine</a:t>
            </a:r>
          </a:p>
          <a:p>
            <a:pPr marL="514350" indent="-514350">
              <a:buAutoNum type="arabicPeriod"/>
            </a:pPr>
            <a:r>
              <a:rPr lang="en-GB" dirty="0"/>
              <a:t>Wrap yourself up – its cold in the Antarctic</a:t>
            </a:r>
          </a:p>
          <a:p>
            <a:pPr marL="514350" indent="-514350">
              <a:buAutoNum type="arabicPeriod"/>
            </a:pPr>
            <a:r>
              <a:rPr lang="en-GB" dirty="0"/>
              <a:t>Perform the penguin stomp</a:t>
            </a:r>
          </a:p>
          <a:p>
            <a:pPr marL="514350" indent="-514350">
              <a:buAutoNum type="arabicPeriod"/>
            </a:pPr>
            <a:r>
              <a:rPr lang="en-GB" dirty="0"/>
              <a:t>Collect your next clue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https://www.comicrelief.com/rednoseday/fundraise/family-challenge/mission3/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15905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4488452-104E-498D-8F08-41D2DBA62E0A}"/>
              </a:ext>
            </a:extLst>
          </p:cNvPr>
          <p:cNvSpPr/>
          <p:nvPr/>
        </p:nvSpPr>
        <p:spPr>
          <a:xfrm>
            <a:off x="344556" y="194908"/>
            <a:ext cx="11502887" cy="635923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AB9A02-0E7A-4340-9D69-C94C7B2BA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MISSION FIVE:</a:t>
            </a:r>
            <a:br>
              <a:rPr lang="en-GB" dirty="0"/>
            </a:br>
            <a:r>
              <a:rPr lang="en-GB" dirty="0"/>
              <a:t>LIMBO THE LASERS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2C58B4-5E90-43D6-9753-ED260994E0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8051" y="1825624"/>
            <a:ext cx="11463131" cy="485347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YOUR FINAL MISSION IS NOT FOR THE FAINT HEARTED. OR CLUMSY-FOOTED.</a:t>
            </a:r>
          </a:p>
          <a:p>
            <a:pPr marL="0" indent="0">
              <a:buNone/>
            </a:pPr>
            <a:r>
              <a:rPr lang="en-GB" dirty="0"/>
              <a:t>Doomy </a:t>
            </a:r>
            <a:r>
              <a:rPr lang="en-GB" dirty="0" err="1"/>
              <a:t>McGloomy</a:t>
            </a:r>
            <a:r>
              <a:rPr lang="en-GB" dirty="0"/>
              <a:t> has installed a high security laser maze that only the bravest family can conquer. Here's what you need to do:</a:t>
            </a:r>
          </a:p>
          <a:p>
            <a:pPr marL="0" indent="0">
              <a:buNone/>
            </a:pPr>
            <a:r>
              <a:rPr lang="en-GB" dirty="0"/>
              <a:t>1. Find one loo roll and something sticky like </a:t>
            </a:r>
            <a:r>
              <a:rPr lang="en-GB" dirty="0" err="1"/>
              <a:t>blu</a:t>
            </a:r>
            <a:r>
              <a:rPr lang="en-GB" dirty="0"/>
              <a:t> tac or </a:t>
            </a:r>
            <a:r>
              <a:rPr lang="en-GB" dirty="0" err="1"/>
              <a:t>sellotape</a:t>
            </a:r>
            <a:r>
              <a:rPr lang="en-GB" dirty="0"/>
              <a:t>.</a:t>
            </a:r>
          </a:p>
          <a:p>
            <a:pPr marL="0" indent="0">
              <a:buNone/>
            </a:pPr>
            <a:r>
              <a:rPr lang="en-GB" dirty="0"/>
              <a:t>2.Watch the video below for further instruction.</a:t>
            </a:r>
          </a:p>
          <a:p>
            <a:pPr marL="0" indent="0">
              <a:buNone/>
            </a:pPr>
            <a:r>
              <a:rPr lang="en-GB" dirty="0"/>
              <a:t>3. Everyone in your class needs to make it through the laser beams without touching it.</a:t>
            </a:r>
          </a:p>
          <a:p>
            <a:pPr marL="0" indent="0">
              <a:buNone/>
            </a:pPr>
            <a:r>
              <a:rPr lang="en-GB" dirty="0"/>
              <a:t>Have your wits about you agents! There's something fishy about Doomy </a:t>
            </a:r>
            <a:r>
              <a:rPr lang="en-GB" dirty="0" err="1"/>
              <a:t>McGloomy</a:t>
            </a:r>
            <a:r>
              <a:rPr lang="en-GB" dirty="0"/>
              <a:t>.</a:t>
            </a:r>
          </a:p>
          <a:p>
            <a:pPr marL="0" indent="0">
              <a:buNone/>
            </a:pPr>
            <a:r>
              <a:rPr lang="en-GB" u="sng" dirty="0">
                <a:hlinkClick r:id="rId2"/>
              </a:rPr>
              <a:t>   </a:t>
            </a:r>
            <a:r>
              <a:rPr lang="en-GB" dirty="0">
                <a:hlinkClick r:id="rId2"/>
              </a:rPr>
              <a:t> https://www.comicrelief.com/rednoseday/fundraise/family-challenge/mission5/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63776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</TotalTime>
  <Words>496</Words>
  <Application>Microsoft Office PowerPoint</Application>
  <PresentationFormat>Widescreen</PresentationFormat>
  <Paragraphs>45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Anton</vt:lpstr>
      <vt:lpstr>Arial</vt:lpstr>
      <vt:lpstr>Calibri</vt:lpstr>
      <vt:lpstr>Calibri Light</vt:lpstr>
      <vt:lpstr>Comic Sans MS</vt:lpstr>
      <vt:lpstr>Montserrat</vt:lpstr>
      <vt:lpstr>Office Theme</vt:lpstr>
      <vt:lpstr>Can our school family rescue the nations laughter?</vt:lpstr>
      <vt:lpstr>MISSION ONE: CAN YOU HANDLE THE HEAT?</vt:lpstr>
      <vt:lpstr>Mask decorating competition</vt:lpstr>
      <vt:lpstr>PowerPoint Presentation</vt:lpstr>
      <vt:lpstr>MISSION TWO: POWER UP YOUR VOCAL CHORDS...</vt:lpstr>
      <vt:lpstr>MISSION THREE: PENGUIN POWER!</vt:lpstr>
      <vt:lpstr>MISSION FIVE: LIMBO THE LASERS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 our school family rescue the nations laughter?</dc:title>
  <dc:creator>Emma Dobbs</dc:creator>
  <cp:lastModifiedBy>Lynne Smith</cp:lastModifiedBy>
  <cp:revision>11</cp:revision>
  <dcterms:created xsi:type="dcterms:W3CDTF">2021-03-14T10:40:51Z</dcterms:created>
  <dcterms:modified xsi:type="dcterms:W3CDTF">2021-03-18T17:38:37Z</dcterms:modified>
</cp:coreProperties>
</file>