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58CDF-4525-4878-B6B0-F0E265A8DB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13E3BE-4380-43D7-A54C-751C38A620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C5855-FFBE-431F-8244-3B587AD8B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1FA4-7839-459D-A78B-8066DB9D5CA0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6CB5AC-7CE3-4016-B583-B2EB047D5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30360-DBB6-4973-BB57-3C5317FB9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E94DF-CB55-4A29-BBC9-B820DA94EC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229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DA755-F9CE-4C67-8C96-38D4801BB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969A2-E674-4803-BAD8-0A496D6BE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B58B18-6A3B-4EF0-B7E2-6A1A92E51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1FA4-7839-459D-A78B-8066DB9D5CA0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5B1322-199B-4850-BF8A-F41FA8683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E54110-2D19-41C1-8C20-C016946C7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E94DF-CB55-4A29-BBC9-B820DA94EC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176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37A33-00E9-4963-AE74-DFC3C73FA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A686AC-F3A7-40D2-A003-CFF3EE526B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83F6B4-0BB1-465B-818E-C6259BB73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1FA4-7839-459D-A78B-8066DB9D5CA0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6589A6-53BD-4C08-999D-0120B6233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C648A9-2B1A-454D-8A38-D6C32F0C7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E94DF-CB55-4A29-BBC9-B820DA94EC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7F6E7-E576-467A-BC3A-3ED0397D5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7028AF-A199-41DE-9105-5FD873184C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A21772-EFC5-4202-989E-1669B6CC2E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33C4EC-47AA-441B-99C6-7F8DDCC1F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1FA4-7839-459D-A78B-8066DB9D5CA0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53132-954B-4F39-8662-E2374E5FA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9E5F23-D118-4D58-ADB7-16ED85CCB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E94DF-CB55-4A29-BBC9-B820DA94EC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288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5CA51-11E7-4D61-AFC0-A02BE6674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927FCC-F975-40DE-B2F5-FBCD85AF0A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B3C72E-57A1-4F4D-AA29-EB58AAD3B3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0AEC41-8307-403A-9220-A3736CD8B2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F33D02-9C7C-408F-8461-E688669A82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FD63BF-531A-4420-8C70-C518FC9D2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1FA4-7839-459D-A78B-8066DB9D5CA0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4066DB-D602-413F-AA9F-6CB4E1EA6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AF6DC5-4091-4D57-91C6-CDE179C30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E94DF-CB55-4A29-BBC9-B820DA94EC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125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B057B-3017-42EC-9B63-CD2FD09E6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EC4D89-4803-4B37-A002-6AAFBCB73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1FA4-7839-459D-A78B-8066DB9D5CA0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956074-32BB-43D7-8AB2-C9D3CD060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30D7F5-8552-40FB-85F1-56CFAD113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E94DF-CB55-4A29-BBC9-B820DA94EC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443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132A3E-B6BD-4A5B-9EF0-775A1EDE3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1FA4-7839-459D-A78B-8066DB9D5CA0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2FBC32-9EA0-46E5-81FB-08DBE9192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A855AA-8AB7-4098-9AAA-6894C64CA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E94DF-CB55-4A29-BBC9-B820DA94EC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763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174C2-1C7E-4398-95DA-93A6D0AA8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403939-7769-49D5-8011-D478748E71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DEE79B-E510-40D9-8F84-AD5FC316C4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B72D0F-57C5-46FC-B941-15BF4C296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1FA4-7839-459D-A78B-8066DB9D5CA0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18C431-DA44-4494-8D48-8B4B903BC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DB0FB8-485B-496F-B8AB-E9F61A05D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E94DF-CB55-4A29-BBC9-B820DA94EC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267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A033A-80FB-4649-8F1A-9DBCA5D7F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A6877A-BBF9-4652-9507-11D182F1D0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5D2BBA-6D9D-4BAD-8612-F51756D2F7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BE7D0F-4D4D-45B6-8FE0-E3C75644A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1FA4-7839-459D-A78B-8066DB9D5CA0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FB3ADA-DDDF-45AD-94F6-8D9C2C380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EC9ACB-0F02-4A3E-892F-E33F80C58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E94DF-CB55-4A29-BBC9-B820DA94EC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549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E4B19-A6DA-4550-A49D-0444DF6C8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DCCAB2-9768-4A1B-A267-17AA4DFA80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44A30-E57B-4A35-B73D-163ECF7A7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1FA4-7839-459D-A78B-8066DB9D5CA0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A3CBAE-CC21-47EC-86A2-F690CA00B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0FD866-B069-4D4D-84E7-94EBB90E8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E94DF-CB55-4A29-BBC9-B820DA94EC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000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1C9A87-5675-4BA3-A7B3-8BFC169314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12D4A7-CE2D-4FE9-940C-A7F50CCBCA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7499F7-C082-4034-A5E9-8438FFAB1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51FA4-7839-459D-A78B-8066DB9D5CA0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619A5D-AEAE-498F-940C-AA09C6C82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3C5065-4094-44F5-865A-FD5A3FA99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E94DF-CB55-4A29-BBC9-B820DA94EC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415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FE1088-C39E-49E2-BFD8-764C18FB3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A5E132-51D1-4359-B012-85F3DC6476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99B532-E40F-4887-91A3-C6B9A24F8D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51FA4-7839-459D-A78B-8066DB9D5CA0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E6D17-7CF0-4E2C-BA6A-B59BE56580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41E883-00B6-4332-8CC4-5B5363C580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0E94DF-CB55-4A29-BBC9-B820DA94EC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171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Holy_Trinity_Church,_Shirebrook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Great_Synagogue_(Plze%C5%88)" TargetMode="External"/><Relationship Id="rId5" Type="http://schemas.openxmlformats.org/officeDocument/2006/relationships/image" Target="../media/image2.JPG"/><Relationship Id="rId4" Type="http://schemas.openxmlformats.org/officeDocument/2006/relationships/hyperlink" Target="https://creativecommons.org/licenses/by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A_beautiful_view_of_Badshahi_Mosque,_Lahore..jpg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4yr87h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B7DA8-0833-4198-8BC6-019749A0C06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4B0A25-D9BE-4071-8A36-48B24A21610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67ECD9A-B958-4A8C-A8CF-EC78AFAD48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034872"/>
              </p:ext>
            </p:extLst>
          </p:nvPr>
        </p:nvGraphicFramePr>
        <p:xfrm>
          <a:off x="1203642" y="1122364"/>
          <a:ext cx="9784715" cy="45737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784715">
                  <a:extLst>
                    <a:ext uri="{9D8B030D-6E8A-4147-A177-3AD203B41FA5}">
                      <a16:colId xmlns:a16="http://schemas.microsoft.com/office/drawing/2014/main" val="2143560795"/>
                    </a:ext>
                  </a:extLst>
                </a:gridCol>
              </a:tblGrid>
              <a:tr h="319420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400" dirty="0">
                          <a:effectLst/>
                          <a:latin typeface="Twinkl" pitchFamily="2" charset="0"/>
                        </a:rPr>
                        <a:t>To know that the Muslim place of worship is a Mosque.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4400" dirty="0">
                        <a:effectLst/>
                        <a:latin typeface="Twinkl" pitchFamily="2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400" dirty="0">
                          <a:effectLst/>
                          <a:latin typeface="Twinkl" pitchFamily="2" charset="0"/>
                        </a:rPr>
                        <a:t>To know what key features are in the Mosque and why they are important (Qibla)</a:t>
                      </a:r>
                      <a:endParaRPr lang="en-GB" sz="4400" dirty="0">
                        <a:effectLst/>
                        <a:latin typeface="Twinkl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8716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254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7B86C-E225-4582-BA0C-3466B5005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What places of worship have we learnt about so far?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F28DE1B-37A7-412F-9B26-671A3D24FF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62092" y="1613932"/>
            <a:ext cx="2525627" cy="319805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5DAD35D-D985-4C46-95B7-2528A896A0BF}"/>
              </a:ext>
            </a:extLst>
          </p:cNvPr>
          <p:cNvSpPr txBox="1"/>
          <p:nvPr/>
        </p:nvSpPr>
        <p:spPr>
          <a:xfrm>
            <a:off x="462092" y="4864180"/>
            <a:ext cx="2519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en.wikipedia.org/wiki/Holy_Trinity_Church,_Shirebrook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A5323D7-FE27-41C1-A647-F0B6F1EBC3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533322" y="1613932"/>
            <a:ext cx="2630969" cy="363013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1739D70-5832-43A0-BCE1-C3C354ED238B}"/>
              </a:ext>
            </a:extLst>
          </p:cNvPr>
          <p:cNvSpPr txBox="1"/>
          <p:nvPr/>
        </p:nvSpPr>
        <p:spPr>
          <a:xfrm>
            <a:off x="6533322" y="5353350"/>
            <a:ext cx="2630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s://en.wikipedia.org/wiki/Great_Synagogue_(Plze%C5%88)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sa/3.0/"/>
              </a:rPr>
              <a:t>CC BY-SA</a:t>
            </a:r>
            <a:endParaRPr lang="en-GB" sz="9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49590BF-F648-4D4E-8C7F-05200FB57C18}"/>
              </a:ext>
            </a:extLst>
          </p:cNvPr>
          <p:cNvSpPr txBox="1"/>
          <p:nvPr/>
        </p:nvSpPr>
        <p:spPr>
          <a:xfrm>
            <a:off x="742122" y="5353350"/>
            <a:ext cx="87861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Church is the place of worship for Christians.</a:t>
            </a:r>
          </a:p>
          <a:p>
            <a:r>
              <a:rPr lang="en-GB" dirty="0"/>
              <a:t>The synagogue is the place of worship for Jews.</a:t>
            </a:r>
          </a:p>
          <a:p>
            <a:endParaRPr lang="en-GB" dirty="0"/>
          </a:p>
          <a:p>
            <a:r>
              <a:rPr lang="en-GB" dirty="0"/>
              <a:t>Can you remember anything special about these places of worship?</a:t>
            </a:r>
          </a:p>
        </p:txBody>
      </p:sp>
    </p:spTree>
    <p:extLst>
      <p:ext uri="{BB962C8B-B14F-4D97-AF65-F5344CB8AC3E}">
        <p14:creationId xmlns:p14="http://schemas.microsoft.com/office/powerpoint/2010/main" val="641573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7E86B-3AA6-42B6-AA10-5A551DF41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Islamic place of worship is …..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6EB5547-599C-4CE3-A415-0F2CDE2D86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203298" y="1786922"/>
            <a:ext cx="3901440" cy="259994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5BD1E3-2AD6-442D-B1B4-1292C9DEFAC3}"/>
              </a:ext>
            </a:extLst>
          </p:cNvPr>
          <p:cNvSpPr txBox="1"/>
          <p:nvPr/>
        </p:nvSpPr>
        <p:spPr>
          <a:xfrm>
            <a:off x="1203298" y="4386866"/>
            <a:ext cx="390144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commons.wikimedia.org/wiki/File:A_beautiful_view_of_Badshahi_Mosque,_Lahore..jp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sa/3.0/"/>
              </a:rPr>
              <a:t>CC BY-SA</a:t>
            </a:r>
            <a:endParaRPr lang="en-GB" sz="9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508A43-D4E1-4E9E-8FF6-BA8ACE8A706C}"/>
              </a:ext>
            </a:extLst>
          </p:cNvPr>
          <p:cNvSpPr txBox="1"/>
          <p:nvPr/>
        </p:nvSpPr>
        <p:spPr>
          <a:xfrm>
            <a:off x="6467061" y="1895061"/>
            <a:ext cx="397565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Twinkl" pitchFamily="2" charset="0"/>
              </a:rPr>
              <a:t>The Mosque</a:t>
            </a:r>
          </a:p>
          <a:p>
            <a:endParaRPr lang="en-GB" sz="3600" dirty="0">
              <a:latin typeface="Twinkl" pitchFamily="2" charset="0"/>
            </a:endParaRPr>
          </a:p>
          <a:p>
            <a:endParaRPr lang="en-GB" sz="3600" dirty="0">
              <a:latin typeface="Twinkl" pitchFamily="2" charset="0"/>
            </a:endParaRPr>
          </a:p>
          <a:p>
            <a:r>
              <a:rPr lang="en-GB" sz="2000" dirty="0">
                <a:latin typeface="Twinkl" pitchFamily="2" charset="0"/>
              </a:rPr>
              <a:t>Last week we started to learn about Muslim Prayer.  Can you remember what Muslims sit on to pray?</a:t>
            </a:r>
          </a:p>
          <a:p>
            <a:endParaRPr lang="en-GB" sz="2000" dirty="0">
              <a:latin typeface="Twinkl" pitchFamily="2" charset="0"/>
            </a:endParaRPr>
          </a:p>
          <a:p>
            <a:r>
              <a:rPr lang="en-GB" sz="2000" dirty="0">
                <a:latin typeface="Twinkl" pitchFamily="2" charset="0"/>
              </a:rPr>
              <a:t>What did you put on your prayer mat?</a:t>
            </a:r>
          </a:p>
        </p:txBody>
      </p:sp>
    </p:spTree>
    <p:extLst>
      <p:ext uri="{BB962C8B-B14F-4D97-AF65-F5344CB8AC3E}">
        <p14:creationId xmlns:p14="http://schemas.microsoft.com/office/powerpoint/2010/main" val="2203868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01459-3F7F-4599-BD04-F42839EE5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Muslim Prayer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1C7196-E737-4BA5-AED1-563F1791E7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When Muslims pray they have to face the Qibla.</a:t>
            </a:r>
          </a:p>
          <a:p>
            <a:r>
              <a:rPr lang="en-GB" dirty="0"/>
              <a:t>The Qibla is the direction of the </a:t>
            </a:r>
            <a:r>
              <a:rPr lang="en-GB" dirty="0" err="1"/>
              <a:t>Kabaah</a:t>
            </a:r>
            <a:r>
              <a:rPr lang="en-GB" dirty="0"/>
              <a:t> which is a special box in the centre of the most important Mosque in Mecca.  Many Muslims travel there each year to say prayers together.</a:t>
            </a:r>
          </a:p>
          <a:p>
            <a:endParaRPr lang="en-GB" dirty="0"/>
          </a:p>
          <a:p>
            <a:r>
              <a:rPr lang="en-GB" dirty="0"/>
              <a:t>Listen to this story: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https://www.bbc.co.uk/bitesize/clips/z4yr87h</a:t>
            </a:r>
            <a:r>
              <a:rPr lang="en-GB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47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DC873-4109-4935-8AA5-52D7135AA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Why do you think Muslims like to all say prayers together?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6C0F8-87D1-4CAB-9644-0D2D95EEEB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Discuss.</a:t>
            </a:r>
          </a:p>
          <a:p>
            <a:endParaRPr lang="en-GB" dirty="0"/>
          </a:p>
          <a:p>
            <a:r>
              <a:rPr lang="en-GB" dirty="0"/>
              <a:t>How do we feel when we do things alone?  How do we feel when we do something together?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6275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A2E948-D476-4AAE-B703-C3CF61EB2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School Value of Unity.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AECAB-0188-43C0-B559-3EBA0EF5C5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One of our values is unity and this means be are “united” or we all work together.</a:t>
            </a:r>
          </a:p>
          <a:p>
            <a:endParaRPr lang="en-GB" dirty="0"/>
          </a:p>
          <a:p>
            <a:r>
              <a:rPr lang="en-GB" dirty="0"/>
              <a:t>When do you work together?</a:t>
            </a:r>
          </a:p>
          <a:p>
            <a:r>
              <a:rPr lang="en-GB" dirty="0"/>
              <a:t>Football</a:t>
            </a:r>
          </a:p>
          <a:p>
            <a:r>
              <a:rPr lang="en-GB" dirty="0"/>
              <a:t>Dancing</a:t>
            </a:r>
          </a:p>
          <a:p>
            <a:r>
              <a:rPr lang="en-GB" dirty="0"/>
              <a:t>Lesson time</a:t>
            </a:r>
          </a:p>
          <a:p>
            <a:r>
              <a:rPr lang="en-GB" dirty="0"/>
              <a:t>Playing games</a:t>
            </a:r>
          </a:p>
          <a:p>
            <a:r>
              <a:rPr lang="en-GB" dirty="0"/>
              <a:t>Tidying up</a:t>
            </a:r>
          </a:p>
        </p:txBody>
      </p:sp>
    </p:spTree>
    <p:extLst>
      <p:ext uri="{BB962C8B-B14F-4D97-AF65-F5344CB8AC3E}">
        <p14:creationId xmlns:p14="http://schemas.microsoft.com/office/powerpoint/2010/main" val="1066374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DCB54-5C1D-45B6-8A31-A55ACE87C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" pitchFamily="2" charset="0"/>
              </a:rPr>
              <a:t>In your book draw a picture of when you have shown unity and write a sentence to explain when you show unity.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B2E2EF-CA3D-43AD-B19B-4A9CAE33D5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Use the sentence starter: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FF0000"/>
                </a:solidFill>
                <a:latin typeface="Twinkl" pitchFamily="2" charset="0"/>
              </a:rPr>
              <a:t>        I show unity when I……..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“I show unity when I work together with my friends to tidy up our classroom.”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“I show unity when I play football and we work together as a team to score a goal!”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31307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64543-DEC7-4C46-843F-12B36226F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 Step: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95CCBF-D9CB-4126-847F-AC4C98D4AE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How do you feel when you work together as a team?</a:t>
            </a:r>
          </a:p>
          <a:p>
            <a:endParaRPr lang="en-GB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Don’t forget to use the word because to explain your answer!</a:t>
            </a:r>
          </a:p>
        </p:txBody>
      </p:sp>
    </p:spTree>
    <p:extLst>
      <p:ext uri="{BB962C8B-B14F-4D97-AF65-F5344CB8AC3E}">
        <p14:creationId xmlns:p14="http://schemas.microsoft.com/office/powerpoint/2010/main" val="39668424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379</Words>
  <Application>Microsoft Office PowerPoint</Application>
  <PresentationFormat>Widescreen</PresentationFormat>
  <Paragraphs>51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Twinkl</vt:lpstr>
      <vt:lpstr>Office Theme</vt:lpstr>
      <vt:lpstr>PowerPoint Presentation</vt:lpstr>
      <vt:lpstr>What places of worship have we learnt about so far?</vt:lpstr>
      <vt:lpstr>The Islamic place of worship is …..</vt:lpstr>
      <vt:lpstr>Muslim Prayer</vt:lpstr>
      <vt:lpstr>Why do you think Muslims like to all say prayers together?</vt:lpstr>
      <vt:lpstr>Our School Value of Unity.</vt:lpstr>
      <vt:lpstr>In your book draw a picture of when you have shown unity and write a sentence to explain when you show unity.</vt:lpstr>
      <vt:lpstr>Next Step: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Lynne Smith</dc:creator>
  <cp:lastModifiedBy>Lynne Smith</cp:lastModifiedBy>
  <cp:revision>2</cp:revision>
  <dcterms:created xsi:type="dcterms:W3CDTF">2021-07-04T19:07:42Z</dcterms:created>
  <dcterms:modified xsi:type="dcterms:W3CDTF">2021-07-04T19:11:45Z</dcterms:modified>
</cp:coreProperties>
</file>