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theme/theme1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presentation.xml" ContentType="application/vnd.openxmlformats-officedocument.presentationml.presentation.main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2" Type="http://schemas.openxmlformats.org/officeDocument/2006/relationships/custom-properties" Target="docProps/custom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8" Type="http://schemas.openxmlformats.org/officeDocument/2006/relationships/slide" Target="slides/slide3.xml"/><Relationship Id="rId18" Type="http://schemas.openxmlformats.org/officeDocument/2006/relationships/customXml" Target="../customXml/item1.xml"/><Relationship Id="rId3" Type="http://schemas.openxmlformats.org/officeDocument/2006/relationships/presProps" Target="presProps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7" Type="http://schemas.openxmlformats.org/officeDocument/2006/relationships/slide" Target="slides/slide2.xml"/><Relationship Id="rId2" Type="http://schemas.openxmlformats.org/officeDocument/2006/relationships/viewProps" Target="viewProps.xml"/><Relationship Id="rId16" Type="http://schemas.openxmlformats.org/officeDocument/2006/relationships/slide" Target="slides/slide11.xml"/><Relationship Id="rId20" Type="http://schemas.openxmlformats.org/officeDocument/2006/relationships/customXml" Target="../customXml/item3.xml"/><Relationship Id="rId11" Type="http://schemas.openxmlformats.org/officeDocument/2006/relationships/slide" Target="slides/slide6.xml"/><Relationship Id="rId1" Type="http://schemas.openxmlformats.org/officeDocument/2006/relationships/theme" Target="theme/theme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5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customXml" Target="../customXml/item2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4764ba5181_0_1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4764ba5181_0_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4764ba5181_0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g4764ba5181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7096a36352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g7096a36352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g7096a36352_0_3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" name="Google Shape;80;g7096a36352_0_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g7096a36352_0_3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" name="Google Shape;87;g7096a36352_0_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7096a36352_0_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" name="Google Shape;94;g7096a36352_0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4764ba5181_0_1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Google Shape;101;g4764ba5181_0_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4764ba5181_0_2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4764ba5181_0_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4764ba5181_0_3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5" name="Google Shape;115;g4764ba5181_0_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4764ba5181_0_3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Google Shape;122;g4764ba5181_0_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g4764ba5181_0_4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9" name="Google Shape;129;g4764ba5181_0_4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rgbClr val="FFF2CC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hyperlink" Target="https://www.theschoolrun.com/homework-help/pompeii" TargetMode="Externa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png"/><Relationship Id="rId4" Type="http://schemas.openxmlformats.org/officeDocument/2006/relationships/image" Target="../media/image3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5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4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6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7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8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7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9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Pompeii and Mount Vesuvius</a:t>
            </a:r>
            <a:endParaRPr/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121575" y="2862463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u="sng">
                <a:solidFill>
                  <a:schemeClr val="hlink"/>
                </a:solidFill>
                <a:hlinkClick r:id="rId3"/>
              </a:rPr>
              <a:t>https://www.theschoolrun.com/homework-help/pompeii</a:t>
            </a:r>
            <a:endParaRPr/>
          </a:p>
        </p:txBody>
      </p:sp>
      <p:sp>
        <p:nvSpPr>
          <p:cNvPr id="56" name="Google Shape;56;p13"/>
          <p:cNvSpPr txBox="1"/>
          <p:nvPr/>
        </p:nvSpPr>
        <p:spPr>
          <a:xfrm>
            <a:off x="1411975" y="3720350"/>
            <a:ext cx="6454500" cy="753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/>
              <a:t>First let’s read the ‘about’ section.</a:t>
            </a:r>
            <a:endParaRPr sz="30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Quick Start</a:t>
            </a:r>
            <a:r>
              <a:rPr lang="en-GB"/>
              <a:t>		</a:t>
            </a:r>
            <a:endParaRPr/>
          </a:p>
        </p:txBody>
      </p:sp>
      <p:sp>
        <p:nvSpPr>
          <p:cNvPr id="62" name="Google Shape;62;p1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2000"/>
              <a:buChar char="●"/>
            </a:pPr>
            <a:r>
              <a:rPr lang="en-GB" sz="2000">
                <a:solidFill>
                  <a:srgbClr val="333333"/>
                </a:solidFill>
              </a:rPr>
              <a:t>When did people start living in Pompeii?</a:t>
            </a:r>
            <a:endParaRPr sz="2000">
              <a:solidFill>
                <a:srgbClr val="333333"/>
              </a:solidFill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2000"/>
              <a:buChar char="●"/>
            </a:pPr>
            <a:r>
              <a:rPr lang="en-GB" sz="2000">
                <a:solidFill>
                  <a:srgbClr val="333333"/>
                </a:solidFill>
              </a:rPr>
              <a:t>Where is Pompeii?</a:t>
            </a:r>
            <a:endParaRPr sz="2000">
              <a:solidFill>
                <a:srgbClr val="333333"/>
              </a:solidFill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2000"/>
              <a:buChar char="●"/>
            </a:pPr>
            <a:r>
              <a:rPr lang="en-GB" sz="2000">
                <a:solidFill>
                  <a:srgbClr val="333333"/>
                </a:solidFill>
              </a:rPr>
              <a:t>How many people lived there?</a:t>
            </a:r>
            <a:endParaRPr sz="2000">
              <a:solidFill>
                <a:srgbClr val="333333"/>
              </a:solidFill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2000"/>
              <a:buChar char="●"/>
            </a:pPr>
            <a:r>
              <a:rPr lang="en-GB" sz="2000">
                <a:solidFill>
                  <a:srgbClr val="333333"/>
                </a:solidFill>
              </a:rPr>
              <a:t>What is Mount Vesuvius?</a:t>
            </a:r>
            <a:endParaRPr sz="2000">
              <a:solidFill>
                <a:srgbClr val="333333"/>
              </a:solidFill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2000"/>
              <a:buChar char="●"/>
            </a:pPr>
            <a:r>
              <a:rPr lang="en-GB" sz="2000">
                <a:solidFill>
                  <a:srgbClr val="333333"/>
                </a:solidFill>
              </a:rPr>
              <a:t>When did Mount Vesuvius erupt?</a:t>
            </a:r>
            <a:endParaRPr sz="2000">
              <a:solidFill>
                <a:srgbClr val="333333"/>
              </a:solidFill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2000"/>
              <a:buChar char="●"/>
            </a:pPr>
            <a:r>
              <a:rPr lang="en-GB" sz="2000">
                <a:solidFill>
                  <a:srgbClr val="333333"/>
                </a:solidFill>
              </a:rPr>
              <a:t>Whose letters have taught us lots about Pompeii and Mount Vesuvius?</a:t>
            </a:r>
            <a:endParaRPr sz="2000">
              <a:solidFill>
                <a:srgbClr val="333333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Vocabulary Check		</a:t>
            </a:r>
            <a:endParaRPr/>
          </a:p>
        </p:txBody>
      </p:sp>
      <p:sp>
        <p:nvSpPr>
          <p:cNvPr id="68" name="Google Shape;68;p1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r>
              <a:rPr lang="en-GB" sz="2000">
                <a:solidFill>
                  <a:srgbClr val="333333"/>
                </a:solidFill>
              </a:rPr>
              <a:t>Pompeii is found close to the coast where ships could come </a:t>
            </a:r>
            <a:r>
              <a:rPr b="1" lang="en-GB" sz="2000" u="sng">
                <a:solidFill>
                  <a:srgbClr val="333333"/>
                </a:solidFill>
              </a:rPr>
              <a:t>ashore</a:t>
            </a:r>
            <a:r>
              <a:rPr lang="en-GB" sz="2000">
                <a:solidFill>
                  <a:srgbClr val="333333"/>
                </a:solidFill>
              </a:rPr>
              <a:t>.</a:t>
            </a:r>
            <a:endParaRPr sz="2000">
              <a:solidFill>
                <a:srgbClr val="333333"/>
              </a:solidFill>
            </a:endParaRPr>
          </a:p>
          <a:p>
            <a:pPr indent="0" lvl="0" marL="457200" rtl="0" algn="l">
              <a:spcBef>
                <a:spcPts val="1600"/>
              </a:spcBef>
              <a:spcAft>
                <a:spcPts val="1400"/>
              </a:spcAft>
              <a:buNone/>
            </a:pPr>
            <a:r>
              <a:t/>
            </a:r>
            <a:endParaRPr sz="2000">
              <a:solidFill>
                <a:srgbClr val="333333"/>
              </a:solidFill>
            </a:endParaRPr>
          </a:p>
        </p:txBody>
      </p:sp>
      <p:pic>
        <p:nvPicPr>
          <p:cNvPr id="69" name="Google Shape;69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14536" y="1770275"/>
            <a:ext cx="4714925" cy="3140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Vocabulary Check		</a:t>
            </a:r>
            <a:endParaRPr/>
          </a:p>
        </p:txBody>
      </p:sp>
      <p:sp>
        <p:nvSpPr>
          <p:cNvPr id="75" name="Google Shape;75;p1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2000"/>
              <a:buChar char="●"/>
            </a:pPr>
            <a:r>
              <a:rPr lang="en-GB" sz="2000">
                <a:solidFill>
                  <a:srgbClr val="333333"/>
                </a:solidFill>
              </a:rPr>
              <a:t>a huge </a:t>
            </a:r>
            <a:r>
              <a:rPr b="1" lang="en-GB" sz="2000" u="sng">
                <a:solidFill>
                  <a:srgbClr val="333333"/>
                </a:solidFill>
              </a:rPr>
              <a:t>pillar-looking</a:t>
            </a:r>
            <a:r>
              <a:rPr lang="en-GB" sz="2000">
                <a:solidFill>
                  <a:srgbClr val="333333"/>
                </a:solidFill>
              </a:rPr>
              <a:t> cloud that was over 20 miles up into the sky</a:t>
            </a:r>
            <a:endParaRPr sz="2000">
              <a:solidFill>
                <a:srgbClr val="333333"/>
              </a:solidFill>
            </a:endParaRPr>
          </a:p>
          <a:p>
            <a:pPr indent="0" lvl="0" marL="457200" rtl="0" algn="l">
              <a:spcBef>
                <a:spcPts val="1600"/>
              </a:spcBef>
              <a:spcAft>
                <a:spcPts val="1400"/>
              </a:spcAft>
              <a:buNone/>
            </a:pPr>
            <a:r>
              <a:t/>
            </a:r>
            <a:endParaRPr sz="2000">
              <a:solidFill>
                <a:srgbClr val="333333"/>
              </a:solidFill>
            </a:endParaRPr>
          </a:p>
        </p:txBody>
      </p:sp>
      <p:pic>
        <p:nvPicPr>
          <p:cNvPr id="76" name="Google Shape;76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428675" y="2013150"/>
            <a:ext cx="2600375" cy="2600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7" name="Google Shape;77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67161" y="1796950"/>
            <a:ext cx="2275888" cy="30327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Vocabulary Check		</a:t>
            </a:r>
            <a:endParaRPr/>
          </a:p>
        </p:txBody>
      </p:sp>
      <p:sp>
        <p:nvSpPr>
          <p:cNvPr id="83" name="Google Shape;83;p1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2000"/>
              <a:buChar char="●"/>
            </a:pPr>
            <a:r>
              <a:rPr lang="en-GB" sz="2000">
                <a:solidFill>
                  <a:srgbClr val="333333"/>
                </a:solidFill>
              </a:rPr>
              <a:t>Once the </a:t>
            </a:r>
            <a:r>
              <a:rPr b="1" lang="en-GB" sz="2000" u="sng">
                <a:solidFill>
                  <a:srgbClr val="333333"/>
                </a:solidFill>
              </a:rPr>
              <a:t>debris</a:t>
            </a:r>
            <a:r>
              <a:rPr lang="en-GB" sz="2000">
                <a:solidFill>
                  <a:srgbClr val="333333"/>
                </a:solidFill>
              </a:rPr>
              <a:t> had stopped falling</a:t>
            </a:r>
            <a:endParaRPr sz="2000">
              <a:solidFill>
                <a:srgbClr val="333333"/>
              </a:solidFill>
            </a:endParaRPr>
          </a:p>
          <a:p>
            <a:pPr indent="0" lvl="0" marL="457200" rtl="0" algn="l">
              <a:spcBef>
                <a:spcPts val="1600"/>
              </a:spcBef>
              <a:spcAft>
                <a:spcPts val="1400"/>
              </a:spcAft>
              <a:buNone/>
            </a:pPr>
            <a:r>
              <a:t/>
            </a:r>
            <a:endParaRPr sz="2000">
              <a:solidFill>
                <a:srgbClr val="333333"/>
              </a:solidFill>
            </a:endParaRPr>
          </a:p>
        </p:txBody>
      </p:sp>
      <p:pic>
        <p:nvPicPr>
          <p:cNvPr id="84" name="Google Shape;84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165125" y="1936146"/>
            <a:ext cx="4548000" cy="2555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Vocabulary Check		</a:t>
            </a:r>
            <a:endParaRPr/>
          </a:p>
        </p:txBody>
      </p:sp>
      <p:sp>
        <p:nvSpPr>
          <p:cNvPr id="90" name="Google Shape;90;p18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2000"/>
              <a:buChar char="●"/>
            </a:pPr>
            <a:r>
              <a:rPr lang="en-GB" sz="2000">
                <a:solidFill>
                  <a:srgbClr val="333333"/>
                </a:solidFill>
              </a:rPr>
              <a:t>Today the city of Pompeii is a tourist site, but is also protected and </a:t>
            </a:r>
            <a:r>
              <a:rPr b="1" lang="en-GB" sz="2000" u="sng">
                <a:solidFill>
                  <a:srgbClr val="333333"/>
                </a:solidFill>
              </a:rPr>
              <a:t>preserved</a:t>
            </a:r>
            <a:endParaRPr b="1" sz="2000" u="sng">
              <a:solidFill>
                <a:srgbClr val="333333"/>
              </a:solidFill>
            </a:endParaRPr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b="1" sz="2000" u="sng">
              <a:solidFill>
                <a:srgbClr val="333333"/>
              </a:solidFill>
            </a:endParaRPr>
          </a:p>
        </p:txBody>
      </p:sp>
      <p:pic>
        <p:nvPicPr>
          <p:cNvPr id="91" name="Google Shape;91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88426" y="1779625"/>
            <a:ext cx="2483151" cy="30990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Vocabulary Check		</a:t>
            </a:r>
            <a:endParaRPr/>
          </a:p>
        </p:txBody>
      </p:sp>
      <p:sp>
        <p:nvSpPr>
          <p:cNvPr id="97" name="Google Shape;97;p19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2000"/>
              <a:buChar char="●"/>
            </a:pPr>
            <a:r>
              <a:rPr lang="en-GB" sz="2000">
                <a:solidFill>
                  <a:srgbClr val="333333"/>
                </a:solidFill>
              </a:rPr>
              <a:t>The surrounding area is still </a:t>
            </a:r>
            <a:r>
              <a:rPr b="1" lang="en-GB" sz="2000" u="sng">
                <a:solidFill>
                  <a:srgbClr val="333333"/>
                </a:solidFill>
              </a:rPr>
              <a:t>inhabited</a:t>
            </a:r>
            <a:r>
              <a:rPr lang="en-GB" sz="2000">
                <a:solidFill>
                  <a:srgbClr val="333333"/>
                </a:solidFill>
              </a:rPr>
              <a:t> and Naples is a </a:t>
            </a:r>
            <a:r>
              <a:rPr b="1" lang="en-GB" sz="2000" u="sng">
                <a:solidFill>
                  <a:srgbClr val="333333"/>
                </a:solidFill>
              </a:rPr>
              <a:t>thriving</a:t>
            </a:r>
            <a:r>
              <a:rPr lang="en-GB" sz="2000">
                <a:solidFill>
                  <a:srgbClr val="333333"/>
                </a:solidFill>
              </a:rPr>
              <a:t> port city</a:t>
            </a:r>
            <a:endParaRPr sz="2000">
              <a:solidFill>
                <a:srgbClr val="333333"/>
              </a:solidFill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2000"/>
              <a:buChar char="●"/>
            </a:pPr>
            <a:r>
              <a:rPr lang="en-GB" sz="2000">
                <a:solidFill>
                  <a:srgbClr val="333333"/>
                </a:solidFill>
              </a:rPr>
              <a:t>were Vesuvius to erupt again all of the people would need to be </a:t>
            </a:r>
            <a:r>
              <a:rPr b="1" lang="en-GB" sz="2000" u="sng">
                <a:solidFill>
                  <a:srgbClr val="333333"/>
                </a:solidFill>
              </a:rPr>
              <a:t>evacuated</a:t>
            </a:r>
            <a:r>
              <a:rPr lang="en-GB" sz="2000">
                <a:solidFill>
                  <a:srgbClr val="333333"/>
                </a:solidFill>
              </a:rPr>
              <a:t> very quickly.</a:t>
            </a:r>
            <a:endParaRPr sz="2000">
              <a:solidFill>
                <a:srgbClr val="333333"/>
              </a:solidFill>
            </a:endParaRPr>
          </a:p>
        </p:txBody>
      </p:sp>
      <p:pic>
        <p:nvPicPr>
          <p:cNvPr id="98" name="Google Shape;98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53900" y="2861300"/>
            <a:ext cx="5236200" cy="1963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Individual Thinking</a:t>
            </a:r>
            <a:endParaRPr/>
          </a:p>
        </p:txBody>
      </p:sp>
      <p:sp>
        <p:nvSpPr>
          <p:cNvPr id="104" name="Google Shape;104;p20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ctr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400"/>
              <a:t>Look at Paragraph 4 and consider if the following statement is true or false:</a:t>
            </a:r>
            <a:endParaRPr sz="2400"/>
          </a:p>
          <a:p>
            <a:pPr indent="0" lvl="0" marL="0" rtl="0" algn="ctr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 sz="2400"/>
          </a:p>
          <a:p>
            <a:pPr indent="0" lvl="0" marL="0" rtl="0" algn="ctr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2400"/>
              <a:t>When Mount Vesuvius erupted, it would have made Pompeii very dark.</a:t>
            </a:r>
            <a:endParaRPr sz="2400"/>
          </a:p>
        </p:txBody>
      </p:sp>
      <p:pic>
        <p:nvPicPr>
          <p:cNvPr id="105" name="Google Shape;105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979474" y="116174"/>
            <a:ext cx="1852827" cy="18528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Partnered Talk</a:t>
            </a:r>
            <a:endParaRPr/>
          </a:p>
        </p:txBody>
      </p:sp>
      <p:sp>
        <p:nvSpPr>
          <p:cNvPr id="111" name="Google Shape;111;p2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ctr">
              <a:spcBef>
                <a:spcPts val="1600"/>
              </a:spcBef>
              <a:spcAft>
                <a:spcPts val="1600"/>
              </a:spcAft>
              <a:buNone/>
            </a:pPr>
            <a:br>
              <a:rPr lang="en-GB" sz="3000"/>
            </a:br>
            <a:r>
              <a:rPr lang="en-GB" sz="3000"/>
              <a:t>Today, Pompeii is preserved and protected as a heritage site. Why do you think it is important that places like Pompeii are preserved and protected?</a:t>
            </a:r>
            <a:endParaRPr sz="3000"/>
          </a:p>
        </p:txBody>
      </p:sp>
      <p:pic>
        <p:nvPicPr>
          <p:cNvPr id="112" name="Google Shape;112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463699" y="-516951"/>
            <a:ext cx="2496652" cy="24966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2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Individual Thinking</a:t>
            </a:r>
            <a:endParaRPr/>
          </a:p>
        </p:txBody>
      </p:sp>
      <p:sp>
        <p:nvSpPr>
          <p:cNvPr id="118" name="Google Shape;118;p22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ctr">
              <a:spcBef>
                <a:spcPts val="1600"/>
              </a:spcBef>
              <a:spcAft>
                <a:spcPts val="1600"/>
              </a:spcAft>
              <a:buNone/>
            </a:pPr>
            <a:br>
              <a:rPr lang="en-GB" sz="3000"/>
            </a:br>
            <a:r>
              <a:rPr lang="en-GB" sz="3000"/>
              <a:t>In 79AD, do you think that the disaster of the eruption of Mount Vesuvius could have been avoided? Use the text to explain your answer.</a:t>
            </a:r>
            <a:endParaRPr sz="3000"/>
          </a:p>
        </p:txBody>
      </p:sp>
      <p:pic>
        <p:nvPicPr>
          <p:cNvPr id="119" name="Google Shape;119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979474" y="116174"/>
            <a:ext cx="1852827" cy="18528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Solo Work - Quiz Notes</a:t>
            </a:r>
            <a:endParaRPr/>
          </a:p>
        </p:txBody>
      </p:sp>
      <p:sp>
        <p:nvSpPr>
          <p:cNvPr id="125" name="Google Shape;125;p2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ctr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 sz="3000"/>
          </a:p>
          <a:p>
            <a:pPr indent="0" lvl="0" marL="0" rtl="0" algn="ctr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3000"/>
              <a:t>You now have eight minutes to read ‘top 10 facts’ and ‘did you know’. Make notes on what you think is the most relevant information. There will be a short quiz afterwards where the text will be taken away and you will only have your notes.</a:t>
            </a:r>
            <a:endParaRPr sz="3000"/>
          </a:p>
        </p:txBody>
      </p:sp>
      <p:pic>
        <p:nvPicPr>
          <p:cNvPr id="126" name="Google Shape;126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668474" y="-116176"/>
            <a:ext cx="2006704" cy="200670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2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Quiz Notes - The Quiz</a:t>
            </a:r>
            <a:endParaRPr/>
          </a:p>
        </p:txBody>
      </p:sp>
      <p:sp>
        <p:nvSpPr>
          <p:cNvPr id="132" name="Google Shape;132;p2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ctr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GB"/>
              <a:t>How high was the mushroom cloud of smoke?</a:t>
            </a:r>
            <a:endParaRPr/>
          </a:p>
          <a:p>
            <a:pPr indent="-342900" lvl="0" marL="457200" rtl="0" algn="ctr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GB"/>
              <a:t>How hot was the pyroclastic flow?</a:t>
            </a:r>
            <a:endParaRPr/>
          </a:p>
          <a:p>
            <a:pPr indent="-342900" lvl="0" marL="457200" rtl="0" algn="ctr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GB"/>
              <a:t>How long did the eruption last?</a:t>
            </a:r>
            <a:endParaRPr/>
          </a:p>
          <a:p>
            <a:pPr indent="-342900" lvl="0" marL="457200" rtl="0" algn="ctr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GB"/>
              <a:t>When was Pompeii rediscovered?</a:t>
            </a:r>
            <a:endParaRPr/>
          </a:p>
          <a:p>
            <a:pPr indent="-342900" lvl="0" marL="457200" rtl="0" algn="ctr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GB"/>
              <a:t>When was the last time Mount Vesuvius erupted?</a:t>
            </a:r>
            <a:endParaRPr/>
          </a:p>
          <a:p>
            <a:pPr indent="-342900" lvl="0" marL="457200" rtl="0" algn="ctr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GB"/>
              <a:t>Name one of the other places destroyed by the eruption in 79AD.</a:t>
            </a:r>
            <a:endParaRPr/>
          </a:p>
          <a:p>
            <a:pPr indent="-342900" lvl="0" marL="457200" rtl="0" algn="ctr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GB"/>
              <a:t>Approximately how many people died in the destruction of Pompeii?</a:t>
            </a:r>
            <a:endParaRPr/>
          </a:p>
          <a:p>
            <a:pPr indent="-342900" lvl="0" marL="457200" rtl="0" algn="ctr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GB"/>
              <a:t>How did archeologists recreate the bodies of those who had died?</a:t>
            </a:r>
            <a:endParaRPr/>
          </a:p>
          <a:p>
            <a:pPr indent="-342900" lvl="0" marL="457200" rtl="0" algn="ctr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GB"/>
              <a:t>What is the type of eruption that came from Mount Vesuvius called?</a:t>
            </a:r>
            <a:endParaRPr/>
          </a:p>
          <a:p>
            <a:pPr indent="0" lvl="0" marL="457200" rtl="0" algn="ctr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14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3" ma:contentTypeDescription="Create a new document." ma:contentTypeScope="" ma:versionID="9a7d41a2c158f06f657e0823ce387b7f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4c734954345243be7738907af8f63054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BD27A3E-4FBE-45E6-A184-4C34DFCE8FE6}"/>
</file>

<file path=customXml/itemProps2.xml><?xml version="1.0" encoding="utf-8"?>
<ds:datastoreItem xmlns:ds="http://schemas.openxmlformats.org/officeDocument/2006/customXml" ds:itemID="{07296AC9-0052-4AC7-9FA4-70473B4B3973}"/>
</file>

<file path=customXml/itemProps3.xml><?xml version="1.0" encoding="utf-8"?>
<ds:datastoreItem xmlns:ds="http://schemas.openxmlformats.org/officeDocument/2006/customXml" ds:itemID="{E230C254-ABEA-419C-A378-ED4BB44C9B02}"/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