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dirty="0"/>
              <a:t>11/16/2020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dirty="0"/>
              <a:t>11/16/2020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dirty="0"/>
              <a:t>11/16/2020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dirty="0"/>
              <a:t>11/16/2020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dirty="0"/>
              <a:t>11/16/2020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dirty="0"/>
              <a:t>11/16/2020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dirty="0"/>
              <a:t>11/16/2020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dirty="0"/>
              <a:t>11/16/2020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dirty="0"/>
              <a:t>11/16/2020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dirty="0"/>
              <a:t>11/16/2020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dirty="0"/>
              <a:t>11/16/2020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dirty="0"/>
              <a:t>11/16/2020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D284C-DEB7-4EB9-8554-7E6EA3D244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latin typeface="Twinkl Cursive Looped" panose="02000000000000000000" pitchFamily="2" charset="0"/>
              </a:rPr>
              <a:t>Develop questions about the Maya civilization</a:t>
            </a:r>
          </a:p>
        </p:txBody>
      </p:sp>
    </p:spTree>
    <p:extLst>
      <p:ext uri="{BB962C8B-B14F-4D97-AF65-F5344CB8AC3E}">
        <p14:creationId xmlns:p14="http://schemas.microsoft.com/office/powerpoint/2010/main" val="1919630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B599A-7114-478A-8AB0-8F08181B5E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"/>
            <a:ext cx="10058400" cy="1843378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Maya Civilization pictures</a:t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sz="3200" dirty="0">
                <a:latin typeface="Twinkl Cursive Looped" panose="02000000000000000000" pitchFamily="2" charset="0"/>
              </a:rPr>
              <a:t>Discuss what you know / want to know about the next 4 pictures.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3CA392-DFE5-4DAD-9EFC-F7707E051A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6096000" y="2308381"/>
            <a:ext cx="5287617" cy="38803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162DC8-C610-4368-8417-28730A2A5BDB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17603" y="2308381"/>
            <a:ext cx="5545876" cy="3880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63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B622B-E4ED-408C-8225-96E1DA33A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Twinkl Cursive Looped" panose="02000000000000000000" pitchFamily="2" charset="0"/>
              </a:rPr>
              <a:t>Write down on a whiteboard any questions you have thought of.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C079BFF-8D45-4F3C-867D-58C8DBD0E694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54543" y="2078618"/>
            <a:ext cx="5581042" cy="384510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372ACFF-F264-46A4-9B5C-3B54644B65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131" y="2078618"/>
            <a:ext cx="5581042" cy="3845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166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09E95-9003-4FDD-A8C9-364071D0F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Task: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5D6CD-C6C5-4814-835D-33DEBB2F94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800" dirty="0">
                <a:latin typeface="Twinkl Cursive Looped" panose="02000000000000000000" pitchFamily="2" charset="0"/>
              </a:rPr>
              <a:t>With your partner, you are going to write down questions you would like to find out about the Maya civilization. </a:t>
            </a:r>
          </a:p>
          <a:p>
            <a:r>
              <a:rPr lang="en-GB" sz="2800" dirty="0">
                <a:latin typeface="Twinkl Cursive Looped" panose="02000000000000000000" pitchFamily="2" charset="0"/>
              </a:rPr>
              <a:t>These can include:</a:t>
            </a:r>
          </a:p>
          <a:p>
            <a:r>
              <a:rPr lang="en-GB" sz="2800" dirty="0">
                <a:solidFill>
                  <a:srgbClr val="FF0000"/>
                </a:solidFill>
                <a:latin typeface="Twinkl Cursive Looped" panose="02000000000000000000" pitchFamily="2" charset="0"/>
              </a:rPr>
              <a:t>Dates, Geography, Buildings, People, Deities worshipped (Gods), Food &amp; drink, Work, Sacrifice, Language, Religion, Medicine, Maya Collapse.</a:t>
            </a:r>
          </a:p>
          <a:p>
            <a:pPr marL="0" indent="0">
              <a:buNone/>
            </a:pPr>
            <a:endParaRPr lang="en-GB" sz="2800" dirty="0">
              <a:latin typeface="Twinkl Cursive Looped" panose="02000000000000000000" pitchFamily="2" charset="0"/>
            </a:endParaRPr>
          </a:p>
          <a:p>
            <a:r>
              <a:rPr lang="en-GB" sz="2800" dirty="0">
                <a:latin typeface="Twinkl Cursive Looped" panose="02000000000000000000" pitchFamily="2" charset="0"/>
              </a:rPr>
              <a:t>Create a PowerPoint presentation that ASKS QUESTIONS about the Mayans. Include pictures you can find on the Internet.</a:t>
            </a:r>
          </a:p>
          <a:p>
            <a:r>
              <a:rPr lang="en-GB" sz="2800" dirty="0">
                <a:latin typeface="Twinkl Cursive Looped" panose="02000000000000000000" pitchFamily="2" charset="0"/>
              </a:rPr>
              <a:t>(Do not answer them today, we will do that in a future lesson)</a:t>
            </a:r>
          </a:p>
        </p:txBody>
      </p:sp>
    </p:spTree>
    <p:extLst>
      <p:ext uri="{BB962C8B-B14F-4D97-AF65-F5344CB8AC3E}">
        <p14:creationId xmlns:p14="http://schemas.microsoft.com/office/powerpoint/2010/main" val="1220437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FA4CDF-9C3F-4C04-AF62-AB6C20D20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Saving your work…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EFA012-AF4B-47CC-8E7C-A8F4F496B7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9164801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34</TotalTime>
  <Words>134</Words>
  <Application>Microsoft Office PowerPoint</Application>
  <PresentationFormat>Widescreen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</vt:lpstr>
      <vt:lpstr>Calibri Light</vt:lpstr>
      <vt:lpstr>Twinkl Cursive Looped</vt:lpstr>
      <vt:lpstr>Retrospect</vt:lpstr>
      <vt:lpstr>Develop questions about the Maya civilization</vt:lpstr>
      <vt:lpstr>Maya Civilization pictures Discuss what you know / want to know about the next 4 pictures.</vt:lpstr>
      <vt:lpstr>Write down on a whiteboard any questions you have thought of.</vt:lpstr>
      <vt:lpstr>Task:</vt:lpstr>
      <vt:lpstr>Saving your work…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 questions about the Maya civilization</dc:title>
  <dc:creator>Joe Jacques</dc:creator>
  <cp:lastModifiedBy>Joe Jacques</cp:lastModifiedBy>
  <cp:revision>5</cp:revision>
  <dcterms:created xsi:type="dcterms:W3CDTF">2020-11-16T10:59:04Z</dcterms:created>
  <dcterms:modified xsi:type="dcterms:W3CDTF">2020-11-16T11:33:16Z</dcterms:modified>
</cp:coreProperties>
</file>