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8" r:id="rId5"/>
    <p:sldId id="256" r:id="rId6"/>
    <p:sldId id="259" r:id="rId7"/>
    <p:sldId id="262" r:id="rId8"/>
    <p:sldId id="268" r:id="rId9"/>
    <p:sldId id="266" r:id="rId10"/>
    <p:sldId id="260" r:id="rId11"/>
    <p:sldId id="261" r:id="rId12"/>
    <p:sldId id="257" r:id="rId13"/>
    <p:sldId id="264" r:id="rId14"/>
    <p:sldId id="265" r:id="rId15"/>
    <p:sldId id="263"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ooth" userId="d584574a-0bea-470d-9d58-58a4092378ad" providerId="ADAL" clId="{6DF3DF73-180F-4623-AC65-374201DED09D}"/>
    <pc:docChg chg="undo custSel addSld modSld sldOrd">
      <pc:chgData name="Fiona Booth" userId="d584574a-0bea-470d-9d58-58a4092378ad" providerId="ADAL" clId="{6DF3DF73-180F-4623-AC65-374201DED09D}" dt="2021-09-21T10:03:38.065" v="556" actId="14100"/>
      <pc:docMkLst>
        <pc:docMk/>
      </pc:docMkLst>
      <pc:sldChg chg="ord">
        <pc:chgData name="Fiona Booth" userId="d584574a-0bea-470d-9d58-58a4092378ad" providerId="ADAL" clId="{6DF3DF73-180F-4623-AC65-374201DED09D}" dt="2021-09-21T09:32:22.887" v="13"/>
        <pc:sldMkLst>
          <pc:docMk/>
          <pc:sldMk cId="1794523834" sldId="256"/>
        </pc:sldMkLst>
      </pc:sldChg>
      <pc:sldChg chg="addSp modSp">
        <pc:chgData name="Fiona Booth" userId="d584574a-0bea-470d-9d58-58a4092378ad" providerId="ADAL" clId="{6DF3DF73-180F-4623-AC65-374201DED09D}" dt="2021-09-21T09:49:51.995" v="188" actId="1076"/>
        <pc:sldMkLst>
          <pc:docMk/>
          <pc:sldMk cId="2083096077" sldId="257"/>
        </pc:sldMkLst>
        <pc:spChg chg="mod">
          <ac:chgData name="Fiona Booth" userId="d584574a-0bea-470d-9d58-58a4092378ad" providerId="ADAL" clId="{6DF3DF73-180F-4623-AC65-374201DED09D}" dt="2021-09-21T09:44:37.976" v="97" actId="255"/>
          <ac:spMkLst>
            <pc:docMk/>
            <pc:sldMk cId="2083096077" sldId="257"/>
            <ac:spMk id="3" creationId="{CC3F5F48-3DFC-44E5-8CEA-34B4988B4C23}"/>
          </ac:spMkLst>
        </pc:spChg>
        <pc:picChg chg="add mod">
          <ac:chgData name="Fiona Booth" userId="d584574a-0bea-470d-9d58-58a4092378ad" providerId="ADAL" clId="{6DF3DF73-180F-4623-AC65-374201DED09D}" dt="2021-09-21T09:49:21.875" v="186" actId="1076"/>
          <ac:picMkLst>
            <pc:docMk/>
            <pc:sldMk cId="2083096077" sldId="257"/>
            <ac:picMk id="4" creationId="{D9657B2E-44EA-4CAF-AB6C-D0FAEA65AF2E}"/>
          </ac:picMkLst>
        </pc:picChg>
        <pc:picChg chg="add mod">
          <ac:chgData name="Fiona Booth" userId="d584574a-0bea-470d-9d58-58a4092378ad" providerId="ADAL" clId="{6DF3DF73-180F-4623-AC65-374201DED09D}" dt="2021-09-21T09:49:51.995" v="188" actId="1076"/>
          <ac:picMkLst>
            <pc:docMk/>
            <pc:sldMk cId="2083096077" sldId="257"/>
            <ac:picMk id="5" creationId="{5E8543FB-E4A2-4529-A374-2FC147B8CA19}"/>
          </ac:picMkLst>
        </pc:picChg>
      </pc:sldChg>
      <pc:sldChg chg="addSp delSp modSp add ord">
        <pc:chgData name="Fiona Booth" userId="d584574a-0bea-470d-9d58-58a4092378ad" providerId="ADAL" clId="{6DF3DF73-180F-4623-AC65-374201DED09D}" dt="2021-09-21T09:48:42.215" v="184" actId="1076"/>
        <pc:sldMkLst>
          <pc:docMk/>
          <pc:sldMk cId="2555479031" sldId="260"/>
        </pc:sldMkLst>
        <pc:spChg chg="del mod">
          <ac:chgData name="Fiona Booth" userId="d584574a-0bea-470d-9d58-58a4092378ad" providerId="ADAL" clId="{6DF3DF73-180F-4623-AC65-374201DED09D}" dt="2021-09-21T09:31:54.442" v="12" actId="478"/>
          <ac:spMkLst>
            <pc:docMk/>
            <pc:sldMk cId="2555479031" sldId="260"/>
            <ac:spMk id="2" creationId="{38D3C9EF-2806-44C9-9018-0704B9F87B0E}"/>
          </ac:spMkLst>
        </pc:spChg>
        <pc:spChg chg="mod">
          <ac:chgData name="Fiona Booth" userId="d584574a-0bea-470d-9d58-58a4092378ad" providerId="ADAL" clId="{6DF3DF73-180F-4623-AC65-374201DED09D}" dt="2021-09-21T09:34:08.742" v="23" actId="1076"/>
          <ac:spMkLst>
            <pc:docMk/>
            <pc:sldMk cId="2555479031" sldId="260"/>
            <ac:spMk id="3" creationId="{212912B4-6215-469D-985C-3C63A45AF8D2}"/>
          </ac:spMkLst>
        </pc:spChg>
        <pc:picChg chg="add del">
          <ac:chgData name="Fiona Booth" userId="d584574a-0bea-470d-9d58-58a4092378ad" providerId="ADAL" clId="{6DF3DF73-180F-4623-AC65-374201DED09D}" dt="2021-09-21T09:33:28.223" v="16"/>
          <ac:picMkLst>
            <pc:docMk/>
            <pc:sldMk cId="2555479031" sldId="260"/>
            <ac:picMk id="4" creationId="{28F8582A-B335-4674-B94D-ABD186B53EFA}"/>
          </ac:picMkLst>
        </pc:picChg>
        <pc:picChg chg="add mod">
          <ac:chgData name="Fiona Booth" userId="d584574a-0bea-470d-9d58-58a4092378ad" providerId="ADAL" clId="{6DF3DF73-180F-4623-AC65-374201DED09D}" dt="2021-09-21T09:48:42.215" v="184" actId="1076"/>
          <ac:picMkLst>
            <pc:docMk/>
            <pc:sldMk cId="2555479031" sldId="260"/>
            <ac:picMk id="5" creationId="{CF24BB59-1012-44BF-8003-51DC05D498E7}"/>
          </ac:picMkLst>
        </pc:picChg>
      </pc:sldChg>
      <pc:sldChg chg="addSp delSp modSp add">
        <pc:chgData name="Fiona Booth" userId="d584574a-0bea-470d-9d58-58a4092378ad" providerId="ADAL" clId="{6DF3DF73-180F-4623-AC65-374201DED09D}" dt="2021-09-21T09:31:46.052" v="11" actId="1076"/>
        <pc:sldMkLst>
          <pc:docMk/>
          <pc:sldMk cId="2796918481" sldId="261"/>
        </pc:sldMkLst>
        <pc:spChg chg="del">
          <ac:chgData name="Fiona Booth" userId="d584574a-0bea-470d-9d58-58a4092378ad" providerId="ADAL" clId="{6DF3DF73-180F-4623-AC65-374201DED09D}" dt="2021-09-21T09:31:38.692" v="7" actId="478"/>
          <ac:spMkLst>
            <pc:docMk/>
            <pc:sldMk cId="2796918481" sldId="261"/>
            <ac:spMk id="2" creationId="{2AB4C40B-E6DA-44E7-A673-3553C530FD50}"/>
          </ac:spMkLst>
        </pc:spChg>
        <pc:spChg chg="del">
          <ac:chgData name="Fiona Booth" userId="d584574a-0bea-470d-9d58-58a4092378ad" providerId="ADAL" clId="{6DF3DF73-180F-4623-AC65-374201DED09D}" dt="2021-09-21T09:31:40.092" v="8" actId="478"/>
          <ac:spMkLst>
            <pc:docMk/>
            <pc:sldMk cId="2796918481" sldId="261"/>
            <ac:spMk id="3" creationId="{6A049CF4-4209-4F8F-A92D-06AB8EDF3574}"/>
          </ac:spMkLst>
        </pc:spChg>
        <pc:picChg chg="add mod">
          <ac:chgData name="Fiona Booth" userId="d584574a-0bea-470d-9d58-58a4092378ad" providerId="ADAL" clId="{6DF3DF73-180F-4623-AC65-374201DED09D}" dt="2021-09-21T09:31:46.052" v="11" actId="1076"/>
          <ac:picMkLst>
            <pc:docMk/>
            <pc:sldMk cId="2796918481" sldId="261"/>
            <ac:picMk id="4" creationId="{1EF46CCF-0CAC-4899-9E4E-9432C0242403}"/>
          </ac:picMkLst>
        </pc:picChg>
      </pc:sldChg>
      <pc:sldChg chg="addSp delSp add ord">
        <pc:chgData name="Fiona Booth" userId="d584574a-0bea-470d-9d58-58a4092378ad" providerId="ADAL" clId="{6DF3DF73-180F-4623-AC65-374201DED09D}" dt="2021-09-21T09:33:43.622" v="21"/>
        <pc:sldMkLst>
          <pc:docMk/>
          <pc:sldMk cId="767544058" sldId="262"/>
        </pc:sldMkLst>
        <pc:spChg chg="del">
          <ac:chgData name="Fiona Booth" userId="d584574a-0bea-470d-9d58-58a4092378ad" providerId="ADAL" clId="{6DF3DF73-180F-4623-AC65-374201DED09D}" dt="2021-09-21T09:33:34.252" v="19" actId="478"/>
          <ac:spMkLst>
            <pc:docMk/>
            <pc:sldMk cId="767544058" sldId="262"/>
            <ac:spMk id="2" creationId="{02C8A1AD-5C55-42A1-9D0D-CDC13CFF38F7}"/>
          </ac:spMkLst>
        </pc:spChg>
        <pc:spChg chg="del">
          <ac:chgData name="Fiona Booth" userId="d584574a-0bea-470d-9d58-58a4092378ad" providerId="ADAL" clId="{6DF3DF73-180F-4623-AC65-374201DED09D}" dt="2021-09-21T09:33:32.097" v="18" actId="478"/>
          <ac:spMkLst>
            <pc:docMk/>
            <pc:sldMk cId="767544058" sldId="262"/>
            <ac:spMk id="3" creationId="{CA90556F-3EDB-4991-9309-0A8F8563BC13}"/>
          </ac:spMkLst>
        </pc:spChg>
        <pc:picChg chg="add">
          <ac:chgData name="Fiona Booth" userId="d584574a-0bea-470d-9d58-58a4092378ad" providerId="ADAL" clId="{6DF3DF73-180F-4623-AC65-374201DED09D}" dt="2021-09-21T09:33:35.662" v="20"/>
          <ac:picMkLst>
            <pc:docMk/>
            <pc:sldMk cId="767544058" sldId="262"/>
            <ac:picMk id="4" creationId="{6F056239-1D2B-4D74-A2E7-93239C6FDA2C}"/>
          </ac:picMkLst>
        </pc:picChg>
      </pc:sldChg>
      <pc:sldChg chg="addSp delSp modSp add">
        <pc:chgData name="Fiona Booth" userId="d584574a-0bea-470d-9d58-58a4092378ad" providerId="ADAL" clId="{6DF3DF73-180F-4623-AC65-374201DED09D}" dt="2021-09-21T09:55:48.715" v="504" actId="27636"/>
        <pc:sldMkLst>
          <pc:docMk/>
          <pc:sldMk cId="3397055768" sldId="263"/>
        </pc:sldMkLst>
        <pc:spChg chg="add del mod">
          <ac:chgData name="Fiona Booth" userId="d584574a-0bea-470d-9d58-58a4092378ad" providerId="ADAL" clId="{6DF3DF73-180F-4623-AC65-374201DED09D}" dt="2021-09-21T09:53:18.455" v="305" actId="20577"/>
          <ac:spMkLst>
            <pc:docMk/>
            <pc:sldMk cId="3397055768" sldId="263"/>
            <ac:spMk id="2" creationId="{76AE05EF-36FF-4DD7-AAB4-19705276C562}"/>
          </ac:spMkLst>
        </pc:spChg>
        <pc:spChg chg="add del mod">
          <ac:chgData name="Fiona Booth" userId="d584574a-0bea-470d-9d58-58a4092378ad" providerId="ADAL" clId="{6DF3DF73-180F-4623-AC65-374201DED09D}" dt="2021-09-21T09:55:48.715" v="504" actId="27636"/>
          <ac:spMkLst>
            <pc:docMk/>
            <pc:sldMk cId="3397055768" sldId="263"/>
            <ac:spMk id="3" creationId="{A61267B8-42FD-402D-BFA5-2A3186CA5325}"/>
          </ac:spMkLst>
        </pc:spChg>
        <pc:spChg chg="add del">
          <ac:chgData name="Fiona Booth" userId="d584574a-0bea-470d-9d58-58a4092378ad" providerId="ADAL" clId="{6DF3DF73-180F-4623-AC65-374201DED09D}" dt="2021-09-21T09:41:04.660" v="30"/>
          <ac:spMkLst>
            <pc:docMk/>
            <pc:sldMk cId="3397055768" sldId="263"/>
            <ac:spMk id="4" creationId="{07FEBE27-608D-484C-8090-230072BE313F}"/>
          </ac:spMkLst>
        </pc:spChg>
      </pc:sldChg>
      <pc:sldChg chg="addSp modSp add">
        <pc:chgData name="Fiona Booth" userId="d584574a-0bea-470d-9d58-58a4092378ad" providerId="ADAL" clId="{6DF3DF73-180F-4623-AC65-374201DED09D}" dt="2021-09-21T09:50:54.685" v="199" actId="1076"/>
        <pc:sldMkLst>
          <pc:docMk/>
          <pc:sldMk cId="2024259795" sldId="264"/>
        </pc:sldMkLst>
        <pc:spChg chg="mod">
          <ac:chgData name="Fiona Booth" userId="d584574a-0bea-470d-9d58-58a4092378ad" providerId="ADAL" clId="{6DF3DF73-180F-4623-AC65-374201DED09D}" dt="2021-09-21T09:44:53.806" v="105" actId="27636"/>
          <ac:spMkLst>
            <pc:docMk/>
            <pc:sldMk cId="2024259795" sldId="264"/>
            <ac:spMk id="2" creationId="{13ECFB21-28A0-43F5-AE2B-5FF98EEF571D}"/>
          </ac:spMkLst>
        </pc:spChg>
        <pc:spChg chg="mod">
          <ac:chgData name="Fiona Booth" userId="d584574a-0bea-470d-9d58-58a4092378ad" providerId="ADAL" clId="{6DF3DF73-180F-4623-AC65-374201DED09D}" dt="2021-09-21T09:50:25.495" v="192" actId="1076"/>
          <ac:spMkLst>
            <pc:docMk/>
            <pc:sldMk cId="2024259795" sldId="264"/>
            <ac:spMk id="3" creationId="{D3DA99F0-7459-4459-A402-AD5968936DC9}"/>
          </ac:spMkLst>
        </pc:spChg>
        <pc:picChg chg="add mod">
          <ac:chgData name="Fiona Booth" userId="d584574a-0bea-470d-9d58-58a4092378ad" providerId="ADAL" clId="{6DF3DF73-180F-4623-AC65-374201DED09D}" dt="2021-09-21T09:50:51.696" v="198" actId="1076"/>
          <ac:picMkLst>
            <pc:docMk/>
            <pc:sldMk cId="2024259795" sldId="264"/>
            <ac:picMk id="4" creationId="{1D02EED8-7DA7-44EB-9787-45B94B2E0AC1}"/>
          </ac:picMkLst>
        </pc:picChg>
        <pc:picChg chg="add mod">
          <ac:chgData name="Fiona Booth" userId="d584574a-0bea-470d-9d58-58a4092378ad" providerId="ADAL" clId="{6DF3DF73-180F-4623-AC65-374201DED09D}" dt="2021-09-21T09:50:54.685" v="199" actId="1076"/>
          <ac:picMkLst>
            <pc:docMk/>
            <pc:sldMk cId="2024259795" sldId="264"/>
            <ac:picMk id="5" creationId="{4EAA0F33-9048-4875-B706-A5BCF9F4AC9E}"/>
          </ac:picMkLst>
        </pc:picChg>
        <pc:picChg chg="add mod">
          <ac:chgData name="Fiona Booth" userId="d584574a-0bea-470d-9d58-58a4092378ad" providerId="ADAL" clId="{6DF3DF73-180F-4623-AC65-374201DED09D}" dt="2021-09-21T09:50:49.665" v="197" actId="1076"/>
          <ac:picMkLst>
            <pc:docMk/>
            <pc:sldMk cId="2024259795" sldId="264"/>
            <ac:picMk id="6" creationId="{33AD3B6E-E6FB-44E7-A7D2-14DA580533C1}"/>
          </ac:picMkLst>
        </pc:picChg>
      </pc:sldChg>
      <pc:sldChg chg="addSp modSp add">
        <pc:chgData name="Fiona Booth" userId="d584574a-0bea-470d-9d58-58a4092378ad" providerId="ADAL" clId="{6DF3DF73-180F-4623-AC65-374201DED09D}" dt="2021-09-21T09:52:46.055" v="212" actId="1076"/>
        <pc:sldMkLst>
          <pc:docMk/>
          <pc:sldMk cId="2688825601" sldId="265"/>
        </pc:sldMkLst>
        <pc:spChg chg="mod">
          <ac:chgData name="Fiona Booth" userId="d584574a-0bea-470d-9d58-58a4092378ad" providerId="ADAL" clId="{6DF3DF73-180F-4623-AC65-374201DED09D}" dt="2021-09-21T09:47:05.561" v="134" actId="27636"/>
          <ac:spMkLst>
            <pc:docMk/>
            <pc:sldMk cId="2688825601" sldId="265"/>
            <ac:spMk id="2" creationId="{54CBFAB2-53D7-4C78-8520-F3E069461C50}"/>
          </ac:spMkLst>
        </pc:spChg>
        <pc:spChg chg="mod">
          <ac:chgData name="Fiona Booth" userId="d584574a-0bea-470d-9d58-58a4092378ad" providerId="ADAL" clId="{6DF3DF73-180F-4623-AC65-374201DED09D}" dt="2021-09-21T09:52:46.055" v="212" actId="1076"/>
          <ac:spMkLst>
            <pc:docMk/>
            <pc:sldMk cId="2688825601" sldId="265"/>
            <ac:spMk id="3" creationId="{15D221CA-28BD-428C-B15C-C6220C71F38A}"/>
          </ac:spMkLst>
        </pc:spChg>
        <pc:picChg chg="add mod">
          <ac:chgData name="Fiona Booth" userId="d584574a-0bea-470d-9d58-58a4092378ad" providerId="ADAL" clId="{6DF3DF73-180F-4623-AC65-374201DED09D}" dt="2021-09-21T09:52:37.425" v="210" actId="1076"/>
          <ac:picMkLst>
            <pc:docMk/>
            <pc:sldMk cId="2688825601" sldId="265"/>
            <ac:picMk id="4" creationId="{3CFD39B7-DD02-4A68-A798-056F2290A711}"/>
          </ac:picMkLst>
        </pc:picChg>
        <pc:picChg chg="add mod">
          <ac:chgData name="Fiona Booth" userId="d584574a-0bea-470d-9d58-58a4092378ad" providerId="ADAL" clId="{6DF3DF73-180F-4623-AC65-374201DED09D}" dt="2021-09-21T09:52:34.985" v="209" actId="1076"/>
          <ac:picMkLst>
            <pc:docMk/>
            <pc:sldMk cId="2688825601" sldId="265"/>
            <ac:picMk id="5" creationId="{9A79604C-D886-4325-83A1-870CC5688FB6}"/>
          </ac:picMkLst>
        </pc:picChg>
        <pc:picChg chg="add mod">
          <ac:chgData name="Fiona Booth" userId="d584574a-0bea-470d-9d58-58a4092378ad" providerId="ADAL" clId="{6DF3DF73-180F-4623-AC65-374201DED09D}" dt="2021-09-21T09:52:31.555" v="208" actId="1076"/>
          <ac:picMkLst>
            <pc:docMk/>
            <pc:sldMk cId="2688825601" sldId="265"/>
            <ac:picMk id="6" creationId="{9A6EE920-78EC-46F5-AEFB-71EF805AA840}"/>
          </ac:picMkLst>
        </pc:picChg>
      </pc:sldChg>
      <pc:sldChg chg="addSp delSp add ord">
        <pc:chgData name="Fiona Booth" userId="d584574a-0bea-470d-9d58-58a4092378ad" providerId="ADAL" clId="{6DF3DF73-180F-4623-AC65-374201DED09D}" dt="2021-09-21T09:57:48.145" v="509"/>
        <pc:sldMkLst>
          <pc:docMk/>
          <pc:sldMk cId="1792406612" sldId="266"/>
        </pc:sldMkLst>
        <pc:spChg chg="del">
          <ac:chgData name="Fiona Booth" userId="d584574a-0bea-470d-9d58-58a4092378ad" providerId="ADAL" clId="{6DF3DF73-180F-4623-AC65-374201DED09D}" dt="2021-09-21T09:57:42.815" v="507" actId="478"/>
          <ac:spMkLst>
            <pc:docMk/>
            <pc:sldMk cId="1792406612" sldId="266"/>
            <ac:spMk id="2" creationId="{2BD3C336-1AA3-4BEC-9DF0-3E6627C64C96}"/>
          </ac:spMkLst>
        </pc:spChg>
        <pc:spChg chg="del">
          <ac:chgData name="Fiona Booth" userId="d584574a-0bea-470d-9d58-58a4092378ad" providerId="ADAL" clId="{6DF3DF73-180F-4623-AC65-374201DED09D}" dt="2021-09-21T09:57:41.695" v="506" actId="478"/>
          <ac:spMkLst>
            <pc:docMk/>
            <pc:sldMk cId="1792406612" sldId="266"/>
            <ac:spMk id="3" creationId="{B176B270-B942-457A-9D7D-97EB67C39B28}"/>
          </ac:spMkLst>
        </pc:spChg>
        <pc:picChg chg="add">
          <ac:chgData name="Fiona Booth" userId="d584574a-0bea-470d-9d58-58a4092378ad" providerId="ADAL" clId="{6DF3DF73-180F-4623-AC65-374201DED09D}" dt="2021-09-21T09:57:44.304" v="508"/>
          <ac:picMkLst>
            <pc:docMk/>
            <pc:sldMk cId="1792406612" sldId="266"/>
            <ac:picMk id="4" creationId="{2554E357-9770-45EC-8E88-0611C2341CE9}"/>
          </ac:picMkLst>
        </pc:picChg>
      </pc:sldChg>
      <pc:sldChg chg="delSp modSp add">
        <pc:chgData name="Fiona Booth" userId="d584574a-0bea-470d-9d58-58a4092378ad" providerId="ADAL" clId="{6DF3DF73-180F-4623-AC65-374201DED09D}" dt="2021-09-21T10:00:17.734" v="534" actId="113"/>
        <pc:sldMkLst>
          <pc:docMk/>
          <pc:sldMk cId="2928745600" sldId="267"/>
        </pc:sldMkLst>
        <pc:spChg chg="del">
          <ac:chgData name="Fiona Booth" userId="d584574a-0bea-470d-9d58-58a4092378ad" providerId="ADAL" clId="{6DF3DF73-180F-4623-AC65-374201DED09D}" dt="2021-09-21T09:59:06.654" v="511" actId="478"/>
          <ac:spMkLst>
            <pc:docMk/>
            <pc:sldMk cId="2928745600" sldId="267"/>
            <ac:spMk id="2" creationId="{C4A5BCF4-837A-4C9F-9AB4-6174C9B5BADF}"/>
          </ac:spMkLst>
        </pc:spChg>
        <pc:spChg chg="mod">
          <ac:chgData name="Fiona Booth" userId="d584574a-0bea-470d-9d58-58a4092378ad" providerId="ADAL" clId="{6DF3DF73-180F-4623-AC65-374201DED09D}" dt="2021-09-21T10:00:17.734" v="534" actId="113"/>
          <ac:spMkLst>
            <pc:docMk/>
            <pc:sldMk cId="2928745600" sldId="267"/>
            <ac:spMk id="3" creationId="{3F7C5C59-8B39-4B75-A3F7-A1DB6477BDB7}"/>
          </ac:spMkLst>
        </pc:spChg>
      </pc:sldChg>
      <pc:sldChg chg="addSp delSp modSp add">
        <pc:chgData name="Fiona Booth" userId="d584574a-0bea-470d-9d58-58a4092378ad" providerId="ADAL" clId="{6DF3DF73-180F-4623-AC65-374201DED09D}" dt="2021-09-21T10:03:38.065" v="556" actId="14100"/>
        <pc:sldMkLst>
          <pc:docMk/>
          <pc:sldMk cId="1284382749" sldId="268"/>
        </pc:sldMkLst>
        <pc:spChg chg="mod">
          <ac:chgData name="Fiona Booth" userId="d584574a-0bea-470d-9d58-58a4092378ad" providerId="ADAL" clId="{6DF3DF73-180F-4623-AC65-374201DED09D}" dt="2021-09-21T10:02:36.544" v="546" actId="1076"/>
          <ac:spMkLst>
            <pc:docMk/>
            <pc:sldMk cId="1284382749" sldId="268"/>
            <ac:spMk id="2" creationId="{14546B14-B6A5-4A82-8A41-670291C47549}"/>
          </ac:spMkLst>
        </pc:spChg>
        <pc:spChg chg="del">
          <ac:chgData name="Fiona Booth" userId="d584574a-0bea-470d-9d58-58a4092378ad" providerId="ADAL" clId="{6DF3DF73-180F-4623-AC65-374201DED09D}" dt="2021-09-21T10:01:37.474" v="536" actId="478"/>
          <ac:spMkLst>
            <pc:docMk/>
            <pc:sldMk cId="1284382749" sldId="268"/>
            <ac:spMk id="3" creationId="{DEEB6811-8D1A-4FFF-8F22-94483016FDB1}"/>
          </ac:spMkLst>
        </pc:spChg>
        <pc:picChg chg="add mod">
          <ac:chgData name="Fiona Booth" userId="d584574a-0bea-470d-9d58-58a4092378ad" providerId="ADAL" clId="{6DF3DF73-180F-4623-AC65-374201DED09D}" dt="2021-09-21T10:02:38.364" v="547" actId="1076"/>
          <ac:picMkLst>
            <pc:docMk/>
            <pc:sldMk cId="1284382749" sldId="268"/>
            <ac:picMk id="4" creationId="{33E92B7D-B790-4537-95DA-57C363E59848}"/>
          </ac:picMkLst>
        </pc:picChg>
        <pc:picChg chg="add mod">
          <ac:chgData name="Fiona Booth" userId="d584574a-0bea-470d-9d58-58a4092378ad" providerId="ADAL" clId="{6DF3DF73-180F-4623-AC65-374201DED09D}" dt="2021-09-21T10:02:39.765" v="548" actId="1076"/>
          <ac:picMkLst>
            <pc:docMk/>
            <pc:sldMk cId="1284382749" sldId="268"/>
            <ac:picMk id="5" creationId="{ECE1B2BB-7DA7-4EFA-B20E-7B4283EC0737}"/>
          </ac:picMkLst>
        </pc:picChg>
        <pc:picChg chg="add mod">
          <ac:chgData name="Fiona Booth" userId="d584574a-0bea-470d-9d58-58a4092378ad" providerId="ADAL" clId="{6DF3DF73-180F-4623-AC65-374201DED09D}" dt="2021-09-21T10:03:11.324" v="552" actId="14100"/>
          <ac:picMkLst>
            <pc:docMk/>
            <pc:sldMk cId="1284382749" sldId="268"/>
            <ac:picMk id="6" creationId="{D891ABE4-B20E-4C06-8790-CB00B99C474F}"/>
          </ac:picMkLst>
        </pc:picChg>
        <pc:picChg chg="add mod">
          <ac:chgData name="Fiona Booth" userId="d584574a-0bea-470d-9d58-58a4092378ad" providerId="ADAL" clId="{6DF3DF73-180F-4623-AC65-374201DED09D}" dt="2021-09-21T10:03:38.065" v="556" actId="14100"/>
          <ac:picMkLst>
            <pc:docMk/>
            <pc:sldMk cId="1284382749" sldId="268"/>
            <ac:picMk id="7" creationId="{2E23A530-13AC-4A37-A6B7-04EE396BF2C2}"/>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9/21/2021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9/21/2021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newsround/58424635"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601683-1048-4376-9A45-E51287ADFE65}"/>
              </a:ext>
            </a:extLst>
          </p:cNvPr>
          <p:cNvPicPr>
            <a:picLocks noChangeAspect="1"/>
          </p:cNvPicPr>
          <p:nvPr/>
        </p:nvPicPr>
        <p:blipFill>
          <a:blip r:embed="rId2"/>
          <a:stretch>
            <a:fillRect/>
          </a:stretch>
        </p:blipFill>
        <p:spPr>
          <a:xfrm>
            <a:off x="1438695" y="319229"/>
            <a:ext cx="9314610" cy="6219542"/>
          </a:xfrm>
          <a:prstGeom prst="rect">
            <a:avLst/>
          </a:prstGeom>
        </p:spPr>
      </p:pic>
    </p:spTree>
    <p:extLst>
      <p:ext uri="{BB962C8B-B14F-4D97-AF65-F5344CB8AC3E}">
        <p14:creationId xmlns:p14="http://schemas.microsoft.com/office/powerpoint/2010/main" val="4278236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6A2E-CFA6-4026-8E21-6CD70F691943}"/>
              </a:ext>
            </a:extLst>
          </p:cNvPr>
          <p:cNvSpPr>
            <a:spLocks noGrp="1"/>
          </p:cNvSpPr>
          <p:nvPr>
            <p:ph type="ctrTitle"/>
          </p:nvPr>
        </p:nvSpPr>
        <p:spPr/>
        <p:txBody>
          <a:bodyPr/>
          <a:lstStyle/>
          <a:p>
            <a:r>
              <a:rPr lang="en-GB" dirty="0"/>
              <a:t>How does facing disasters, change us?</a:t>
            </a:r>
          </a:p>
        </p:txBody>
      </p:sp>
      <p:sp>
        <p:nvSpPr>
          <p:cNvPr id="3" name="Subtitle 2">
            <a:extLst>
              <a:ext uri="{FF2B5EF4-FFF2-40B4-BE49-F238E27FC236}">
                <a16:creationId xmlns:a16="http://schemas.microsoft.com/office/drawing/2014/main" id="{E3E27F01-B26C-458C-9759-BCDF09D4673F}"/>
              </a:ext>
            </a:extLst>
          </p:cNvPr>
          <p:cNvSpPr>
            <a:spLocks noGrp="1"/>
          </p:cNvSpPr>
          <p:nvPr>
            <p:ph type="subTitle" idx="1"/>
          </p:nvPr>
        </p:nvSpPr>
        <p:spPr/>
        <p:txBody>
          <a:bodyPr/>
          <a:lstStyle/>
          <a:p>
            <a:r>
              <a:rPr lang="en-GB" dirty="0"/>
              <a:t>Nahum 1:7</a:t>
            </a:r>
          </a:p>
          <a:p>
            <a:r>
              <a:rPr lang="en-GB" dirty="0"/>
              <a:t>“The LORD is good, a refuge in times of trouble. He cares for those who trust in him.”</a:t>
            </a:r>
          </a:p>
        </p:txBody>
      </p:sp>
    </p:spTree>
    <p:extLst>
      <p:ext uri="{BB962C8B-B14F-4D97-AF65-F5344CB8AC3E}">
        <p14:creationId xmlns:p14="http://schemas.microsoft.com/office/powerpoint/2010/main" val="1794523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74BC94-9285-4A25-BFB8-C4CEB8BF0B88}"/>
              </a:ext>
            </a:extLst>
          </p:cNvPr>
          <p:cNvPicPr>
            <a:picLocks noChangeAspect="1"/>
          </p:cNvPicPr>
          <p:nvPr/>
        </p:nvPicPr>
        <p:blipFill>
          <a:blip r:embed="rId2"/>
          <a:stretch>
            <a:fillRect/>
          </a:stretch>
        </p:blipFill>
        <p:spPr>
          <a:xfrm>
            <a:off x="2021145" y="612102"/>
            <a:ext cx="8149709" cy="5633795"/>
          </a:xfrm>
          <a:prstGeom prst="rect">
            <a:avLst/>
          </a:prstGeom>
        </p:spPr>
      </p:pic>
    </p:spTree>
    <p:extLst>
      <p:ext uri="{BB962C8B-B14F-4D97-AF65-F5344CB8AC3E}">
        <p14:creationId xmlns:p14="http://schemas.microsoft.com/office/powerpoint/2010/main" val="2733697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056239-1D2B-4D74-A2E7-93239C6FDA2C}"/>
              </a:ext>
            </a:extLst>
          </p:cNvPr>
          <p:cNvPicPr>
            <a:picLocks noChangeAspect="1"/>
          </p:cNvPicPr>
          <p:nvPr/>
        </p:nvPicPr>
        <p:blipFill>
          <a:blip r:embed="rId2"/>
          <a:stretch>
            <a:fillRect/>
          </a:stretch>
        </p:blipFill>
        <p:spPr>
          <a:xfrm>
            <a:off x="881062" y="366712"/>
            <a:ext cx="10429875" cy="6124575"/>
          </a:xfrm>
          <a:prstGeom prst="rect">
            <a:avLst/>
          </a:prstGeom>
        </p:spPr>
      </p:pic>
    </p:spTree>
    <p:extLst>
      <p:ext uri="{BB962C8B-B14F-4D97-AF65-F5344CB8AC3E}">
        <p14:creationId xmlns:p14="http://schemas.microsoft.com/office/powerpoint/2010/main" val="767544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46B14-B6A5-4A82-8A41-670291C47549}"/>
              </a:ext>
            </a:extLst>
          </p:cNvPr>
          <p:cNvSpPr>
            <a:spLocks noGrp="1"/>
          </p:cNvSpPr>
          <p:nvPr>
            <p:ph type="title"/>
          </p:nvPr>
        </p:nvSpPr>
        <p:spPr>
          <a:xfrm>
            <a:off x="1242554" y="81190"/>
            <a:ext cx="9905998" cy="899197"/>
          </a:xfrm>
        </p:spPr>
        <p:txBody>
          <a:bodyPr/>
          <a:lstStyle/>
          <a:p>
            <a:r>
              <a:rPr lang="en-GB" dirty="0">
                <a:hlinkClick r:id="rId2"/>
              </a:rPr>
              <a:t>Newsround website - Storm Ida</a:t>
            </a:r>
            <a:endParaRPr lang="en-GB" dirty="0"/>
          </a:p>
        </p:txBody>
      </p:sp>
      <p:pic>
        <p:nvPicPr>
          <p:cNvPr id="4" name="Picture 3">
            <a:extLst>
              <a:ext uri="{FF2B5EF4-FFF2-40B4-BE49-F238E27FC236}">
                <a16:creationId xmlns:a16="http://schemas.microsoft.com/office/drawing/2014/main" id="{33E92B7D-B790-4537-95DA-57C363E59848}"/>
              </a:ext>
            </a:extLst>
          </p:cNvPr>
          <p:cNvPicPr>
            <a:picLocks noChangeAspect="1"/>
          </p:cNvPicPr>
          <p:nvPr/>
        </p:nvPicPr>
        <p:blipFill>
          <a:blip r:embed="rId3"/>
          <a:stretch>
            <a:fillRect/>
          </a:stretch>
        </p:blipFill>
        <p:spPr>
          <a:xfrm>
            <a:off x="960160" y="980387"/>
            <a:ext cx="5054141" cy="2692780"/>
          </a:xfrm>
          <a:prstGeom prst="rect">
            <a:avLst/>
          </a:prstGeom>
        </p:spPr>
      </p:pic>
      <p:pic>
        <p:nvPicPr>
          <p:cNvPr id="5" name="Picture 4">
            <a:extLst>
              <a:ext uri="{FF2B5EF4-FFF2-40B4-BE49-F238E27FC236}">
                <a16:creationId xmlns:a16="http://schemas.microsoft.com/office/drawing/2014/main" id="{ECE1B2BB-7DA7-4EFA-B20E-7B4283EC0737}"/>
              </a:ext>
            </a:extLst>
          </p:cNvPr>
          <p:cNvPicPr>
            <a:picLocks noChangeAspect="1"/>
          </p:cNvPicPr>
          <p:nvPr/>
        </p:nvPicPr>
        <p:blipFill>
          <a:blip r:embed="rId4"/>
          <a:stretch>
            <a:fillRect/>
          </a:stretch>
        </p:blipFill>
        <p:spPr>
          <a:xfrm>
            <a:off x="6376806" y="979516"/>
            <a:ext cx="5054140" cy="2693651"/>
          </a:xfrm>
          <a:prstGeom prst="rect">
            <a:avLst/>
          </a:prstGeom>
        </p:spPr>
      </p:pic>
      <p:pic>
        <p:nvPicPr>
          <p:cNvPr id="6" name="Picture 5">
            <a:extLst>
              <a:ext uri="{FF2B5EF4-FFF2-40B4-BE49-F238E27FC236}">
                <a16:creationId xmlns:a16="http://schemas.microsoft.com/office/drawing/2014/main" id="{D891ABE4-B20E-4C06-8790-CB00B99C474F}"/>
              </a:ext>
            </a:extLst>
          </p:cNvPr>
          <p:cNvPicPr>
            <a:picLocks noChangeAspect="1"/>
          </p:cNvPicPr>
          <p:nvPr/>
        </p:nvPicPr>
        <p:blipFill>
          <a:blip r:embed="rId5"/>
          <a:stretch>
            <a:fillRect/>
          </a:stretch>
        </p:blipFill>
        <p:spPr>
          <a:xfrm>
            <a:off x="960160" y="3820162"/>
            <a:ext cx="5091803" cy="2692781"/>
          </a:xfrm>
          <a:prstGeom prst="rect">
            <a:avLst/>
          </a:prstGeom>
        </p:spPr>
      </p:pic>
      <p:pic>
        <p:nvPicPr>
          <p:cNvPr id="7" name="Picture 6">
            <a:extLst>
              <a:ext uri="{FF2B5EF4-FFF2-40B4-BE49-F238E27FC236}">
                <a16:creationId xmlns:a16="http://schemas.microsoft.com/office/drawing/2014/main" id="{2E23A530-13AC-4A37-A6B7-04EE396BF2C2}"/>
              </a:ext>
            </a:extLst>
          </p:cNvPr>
          <p:cNvPicPr>
            <a:picLocks noChangeAspect="1"/>
          </p:cNvPicPr>
          <p:nvPr/>
        </p:nvPicPr>
        <p:blipFill>
          <a:blip r:embed="rId6"/>
          <a:stretch>
            <a:fillRect/>
          </a:stretch>
        </p:blipFill>
        <p:spPr>
          <a:xfrm>
            <a:off x="6392517" y="3820162"/>
            <a:ext cx="5091803" cy="2680990"/>
          </a:xfrm>
          <a:prstGeom prst="rect">
            <a:avLst/>
          </a:prstGeom>
        </p:spPr>
      </p:pic>
    </p:spTree>
    <p:extLst>
      <p:ext uri="{BB962C8B-B14F-4D97-AF65-F5344CB8AC3E}">
        <p14:creationId xmlns:p14="http://schemas.microsoft.com/office/powerpoint/2010/main" val="1284382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54E357-9770-45EC-8E88-0611C2341CE9}"/>
              </a:ext>
            </a:extLst>
          </p:cNvPr>
          <p:cNvPicPr>
            <a:picLocks noChangeAspect="1"/>
          </p:cNvPicPr>
          <p:nvPr/>
        </p:nvPicPr>
        <p:blipFill>
          <a:blip r:embed="rId2"/>
          <a:stretch>
            <a:fillRect/>
          </a:stretch>
        </p:blipFill>
        <p:spPr>
          <a:xfrm>
            <a:off x="1481137" y="342900"/>
            <a:ext cx="9229725" cy="6172200"/>
          </a:xfrm>
          <a:prstGeom prst="rect">
            <a:avLst/>
          </a:prstGeom>
        </p:spPr>
      </p:pic>
    </p:spTree>
    <p:extLst>
      <p:ext uri="{BB962C8B-B14F-4D97-AF65-F5344CB8AC3E}">
        <p14:creationId xmlns:p14="http://schemas.microsoft.com/office/powerpoint/2010/main" val="1792406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2912B4-6215-469D-985C-3C63A45AF8D2}"/>
              </a:ext>
            </a:extLst>
          </p:cNvPr>
          <p:cNvSpPr>
            <a:spLocks noGrp="1"/>
          </p:cNvSpPr>
          <p:nvPr>
            <p:ph idx="1"/>
          </p:nvPr>
        </p:nvSpPr>
        <p:spPr>
          <a:xfrm>
            <a:off x="1245107" y="1193685"/>
            <a:ext cx="9905999" cy="3541714"/>
          </a:xfrm>
        </p:spPr>
        <p:txBody>
          <a:bodyPr>
            <a:normAutofit/>
          </a:bodyPr>
          <a:lstStyle/>
          <a:p>
            <a:r>
              <a:rPr lang="en-GB" sz="3600" dirty="0"/>
              <a:t>Following the trail of devastation left by Hurricane Ida, President Biden declared that ‘historic investment’ is needed to deal with the impact of the climate crisis.</a:t>
            </a:r>
            <a:r>
              <a:rPr lang="en-GB" sz="3600" b="1" dirty="0"/>
              <a:t> </a:t>
            </a:r>
            <a:endParaRPr lang="en-GB" sz="3600" dirty="0"/>
          </a:p>
        </p:txBody>
      </p:sp>
      <p:pic>
        <p:nvPicPr>
          <p:cNvPr id="5" name="Picture 4">
            <a:extLst>
              <a:ext uri="{FF2B5EF4-FFF2-40B4-BE49-F238E27FC236}">
                <a16:creationId xmlns:a16="http://schemas.microsoft.com/office/drawing/2014/main" id="{CF24BB59-1012-44BF-8003-51DC05D498E7}"/>
              </a:ext>
            </a:extLst>
          </p:cNvPr>
          <p:cNvPicPr>
            <a:picLocks noChangeAspect="1"/>
          </p:cNvPicPr>
          <p:nvPr/>
        </p:nvPicPr>
        <p:blipFill>
          <a:blip r:embed="rId2"/>
          <a:stretch>
            <a:fillRect/>
          </a:stretch>
        </p:blipFill>
        <p:spPr>
          <a:xfrm>
            <a:off x="4351182" y="3608010"/>
            <a:ext cx="3489636" cy="2613859"/>
          </a:xfrm>
          <a:prstGeom prst="rect">
            <a:avLst/>
          </a:prstGeom>
        </p:spPr>
      </p:pic>
    </p:spTree>
    <p:extLst>
      <p:ext uri="{BB962C8B-B14F-4D97-AF65-F5344CB8AC3E}">
        <p14:creationId xmlns:p14="http://schemas.microsoft.com/office/powerpoint/2010/main" val="2555479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46CCF-0CAC-4899-9E4E-9432C0242403}"/>
              </a:ext>
            </a:extLst>
          </p:cNvPr>
          <p:cNvPicPr>
            <a:picLocks noChangeAspect="1"/>
          </p:cNvPicPr>
          <p:nvPr/>
        </p:nvPicPr>
        <p:blipFill>
          <a:blip r:embed="rId2"/>
          <a:stretch>
            <a:fillRect/>
          </a:stretch>
        </p:blipFill>
        <p:spPr>
          <a:xfrm>
            <a:off x="1645610" y="148913"/>
            <a:ext cx="8900779" cy="6560174"/>
          </a:xfrm>
          <a:prstGeom prst="rect">
            <a:avLst/>
          </a:prstGeom>
        </p:spPr>
      </p:pic>
    </p:spTree>
    <p:extLst>
      <p:ext uri="{BB962C8B-B14F-4D97-AF65-F5344CB8AC3E}">
        <p14:creationId xmlns:p14="http://schemas.microsoft.com/office/powerpoint/2010/main" val="2796918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7F358-3F85-4434-8172-5FDCB9FBE335}"/>
              </a:ext>
            </a:extLst>
          </p:cNvPr>
          <p:cNvSpPr>
            <a:spLocks noGrp="1"/>
          </p:cNvSpPr>
          <p:nvPr>
            <p:ph type="title"/>
          </p:nvPr>
        </p:nvSpPr>
        <p:spPr/>
        <p:txBody>
          <a:bodyPr/>
          <a:lstStyle/>
          <a:p>
            <a:r>
              <a:rPr lang="en-GB" dirty="0"/>
              <a:t>We are going to make our own rainstorm!</a:t>
            </a:r>
          </a:p>
        </p:txBody>
      </p:sp>
      <p:sp>
        <p:nvSpPr>
          <p:cNvPr id="3" name="Content Placeholder 2">
            <a:extLst>
              <a:ext uri="{FF2B5EF4-FFF2-40B4-BE49-F238E27FC236}">
                <a16:creationId xmlns:a16="http://schemas.microsoft.com/office/drawing/2014/main" id="{CC3F5F48-3DFC-44E5-8CEA-34B4988B4C23}"/>
              </a:ext>
            </a:extLst>
          </p:cNvPr>
          <p:cNvSpPr>
            <a:spLocks noGrp="1"/>
          </p:cNvSpPr>
          <p:nvPr>
            <p:ph idx="1"/>
          </p:nvPr>
        </p:nvSpPr>
        <p:spPr>
          <a:xfrm>
            <a:off x="1141412" y="1753386"/>
            <a:ext cx="9905999" cy="4666268"/>
          </a:xfrm>
        </p:spPr>
        <p:txBody>
          <a:bodyPr>
            <a:noAutofit/>
          </a:bodyPr>
          <a:lstStyle/>
          <a:p>
            <a:pPr marL="0" indent="0">
              <a:buNone/>
            </a:pPr>
            <a:r>
              <a:rPr lang="en-GB" sz="2000" dirty="0"/>
              <a:t>We are going to make a human rainstorm and to do that we need to stand up! </a:t>
            </a:r>
          </a:p>
          <a:p>
            <a:r>
              <a:rPr lang="en-GB" sz="2000" dirty="0"/>
              <a:t>Start by rubbing hands together. </a:t>
            </a:r>
          </a:p>
          <a:p>
            <a:r>
              <a:rPr lang="en-GB" sz="2000" dirty="0"/>
              <a:t>Now start to snap fingers. </a:t>
            </a:r>
          </a:p>
          <a:p>
            <a:r>
              <a:rPr lang="en-GB" sz="2000" dirty="0"/>
              <a:t>Clap hands. </a:t>
            </a:r>
          </a:p>
          <a:p>
            <a:r>
              <a:rPr lang="en-GB" sz="2000" dirty="0"/>
              <a:t>Slap thighs (start to speed up the rhythm at this point). </a:t>
            </a:r>
          </a:p>
          <a:p>
            <a:r>
              <a:rPr lang="en-GB" sz="2000" dirty="0"/>
              <a:t>Stamp feet (this will be noisy). </a:t>
            </a:r>
          </a:p>
          <a:p>
            <a:r>
              <a:rPr lang="en-GB" sz="2000" dirty="0"/>
              <a:t>Begin to reverse the actions, slowing down as you go. </a:t>
            </a:r>
          </a:p>
          <a:p>
            <a:r>
              <a:rPr lang="en-GB" sz="2000" dirty="0"/>
              <a:t>Slap thighs, clap hands, snap fingers. </a:t>
            </a:r>
          </a:p>
          <a:p>
            <a:r>
              <a:rPr lang="en-GB" sz="2000" dirty="0"/>
              <a:t>Silence</a:t>
            </a:r>
          </a:p>
          <a:p>
            <a:pPr marL="0" indent="0">
              <a:buNone/>
            </a:pPr>
            <a:endParaRPr lang="en-GB" sz="1600" dirty="0"/>
          </a:p>
        </p:txBody>
      </p:sp>
      <p:pic>
        <p:nvPicPr>
          <p:cNvPr id="4" name="Picture 3">
            <a:extLst>
              <a:ext uri="{FF2B5EF4-FFF2-40B4-BE49-F238E27FC236}">
                <a16:creationId xmlns:a16="http://schemas.microsoft.com/office/drawing/2014/main" id="{D9657B2E-44EA-4CAF-AB6C-D0FAEA65AF2E}"/>
              </a:ext>
            </a:extLst>
          </p:cNvPr>
          <p:cNvPicPr>
            <a:picLocks noChangeAspect="1"/>
          </p:cNvPicPr>
          <p:nvPr/>
        </p:nvPicPr>
        <p:blipFill>
          <a:blip r:embed="rId2"/>
          <a:stretch>
            <a:fillRect/>
          </a:stretch>
        </p:blipFill>
        <p:spPr>
          <a:xfrm>
            <a:off x="8194053" y="2343445"/>
            <a:ext cx="2628900" cy="1743075"/>
          </a:xfrm>
          <a:prstGeom prst="rect">
            <a:avLst/>
          </a:prstGeom>
        </p:spPr>
      </p:pic>
      <p:pic>
        <p:nvPicPr>
          <p:cNvPr id="5" name="Picture 4">
            <a:extLst>
              <a:ext uri="{FF2B5EF4-FFF2-40B4-BE49-F238E27FC236}">
                <a16:creationId xmlns:a16="http://schemas.microsoft.com/office/drawing/2014/main" id="{5E8543FB-E4A2-4529-A374-2FC147B8CA19}"/>
              </a:ext>
            </a:extLst>
          </p:cNvPr>
          <p:cNvPicPr>
            <a:picLocks noChangeAspect="1"/>
          </p:cNvPicPr>
          <p:nvPr/>
        </p:nvPicPr>
        <p:blipFill>
          <a:blip r:embed="rId3"/>
          <a:stretch>
            <a:fillRect/>
          </a:stretch>
        </p:blipFill>
        <p:spPr>
          <a:xfrm>
            <a:off x="8203578" y="4496407"/>
            <a:ext cx="2619375" cy="1743075"/>
          </a:xfrm>
          <a:prstGeom prst="rect">
            <a:avLst/>
          </a:prstGeom>
        </p:spPr>
      </p:pic>
    </p:spTree>
    <p:extLst>
      <p:ext uri="{BB962C8B-B14F-4D97-AF65-F5344CB8AC3E}">
        <p14:creationId xmlns:p14="http://schemas.microsoft.com/office/powerpoint/2010/main" val="2083096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CFB21-28A0-43F5-AE2B-5FF98EEF571D}"/>
              </a:ext>
            </a:extLst>
          </p:cNvPr>
          <p:cNvSpPr>
            <a:spLocks noGrp="1"/>
          </p:cNvSpPr>
          <p:nvPr>
            <p:ph type="title"/>
          </p:nvPr>
        </p:nvSpPr>
        <p:spPr/>
        <p:txBody>
          <a:bodyPr>
            <a:normAutofit fontScale="90000"/>
          </a:bodyPr>
          <a:lstStyle/>
          <a:p>
            <a:r>
              <a:rPr lang="en-GB" dirty="0"/>
              <a:t>What does it feel like when there is a storm? What could happen when it rains too hard or is too windy?</a:t>
            </a:r>
            <a:br>
              <a:rPr lang="en-GB" dirty="0"/>
            </a:br>
            <a:endParaRPr lang="en-GB" dirty="0"/>
          </a:p>
        </p:txBody>
      </p:sp>
      <p:sp>
        <p:nvSpPr>
          <p:cNvPr id="3" name="Content Placeholder 2">
            <a:extLst>
              <a:ext uri="{FF2B5EF4-FFF2-40B4-BE49-F238E27FC236}">
                <a16:creationId xmlns:a16="http://schemas.microsoft.com/office/drawing/2014/main" id="{D3DA99F0-7459-4459-A402-AD5968936DC9}"/>
              </a:ext>
            </a:extLst>
          </p:cNvPr>
          <p:cNvSpPr>
            <a:spLocks noGrp="1"/>
          </p:cNvSpPr>
          <p:nvPr>
            <p:ph idx="1"/>
          </p:nvPr>
        </p:nvSpPr>
        <p:spPr>
          <a:xfrm>
            <a:off x="1141412" y="3946312"/>
            <a:ext cx="9905999" cy="2511426"/>
          </a:xfrm>
        </p:spPr>
        <p:txBody>
          <a:bodyPr>
            <a:normAutofit/>
          </a:bodyPr>
          <a:lstStyle/>
          <a:p>
            <a:r>
              <a:rPr lang="en-GB" dirty="0"/>
              <a:t>Storms are incredibly powerful forces of nature. They come in all shapes but, typically, they have strong winds with heavy rain. They are full of energy.</a:t>
            </a:r>
          </a:p>
          <a:p>
            <a:r>
              <a:rPr lang="en-GB" dirty="0"/>
              <a:t>Some people find them exciting whilst others don’t. In only a few minutes, a flash flood can cause incredible damage, which can take a community a long time to recover from. </a:t>
            </a:r>
          </a:p>
        </p:txBody>
      </p:sp>
      <p:pic>
        <p:nvPicPr>
          <p:cNvPr id="4" name="Picture 3">
            <a:extLst>
              <a:ext uri="{FF2B5EF4-FFF2-40B4-BE49-F238E27FC236}">
                <a16:creationId xmlns:a16="http://schemas.microsoft.com/office/drawing/2014/main" id="{1D02EED8-7DA7-44EB-9787-45B94B2E0AC1}"/>
              </a:ext>
            </a:extLst>
          </p:cNvPr>
          <p:cNvPicPr>
            <a:picLocks noChangeAspect="1"/>
          </p:cNvPicPr>
          <p:nvPr/>
        </p:nvPicPr>
        <p:blipFill>
          <a:blip r:embed="rId2"/>
          <a:stretch>
            <a:fillRect/>
          </a:stretch>
        </p:blipFill>
        <p:spPr>
          <a:xfrm>
            <a:off x="8029131" y="1916078"/>
            <a:ext cx="2619375" cy="1743075"/>
          </a:xfrm>
          <a:prstGeom prst="rect">
            <a:avLst/>
          </a:prstGeom>
        </p:spPr>
      </p:pic>
      <p:pic>
        <p:nvPicPr>
          <p:cNvPr id="5" name="Picture 4">
            <a:extLst>
              <a:ext uri="{FF2B5EF4-FFF2-40B4-BE49-F238E27FC236}">
                <a16:creationId xmlns:a16="http://schemas.microsoft.com/office/drawing/2014/main" id="{4EAA0F33-9048-4875-B706-A5BCF9F4AC9E}"/>
              </a:ext>
            </a:extLst>
          </p:cNvPr>
          <p:cNvPicPr>
            <a:picLocks noChangeAspect="1"/>
          </p:cNvPicPr>
          <p:nvPr/>
        </p:nvPicPr>
        <p:blipFill>
          <a:blip r:embed="rId3"/>
          <a:stretch>
            <a:fillRect/>
          </a:stretch>
        </p:blipFill>
        <p:spPr>
          <a:xfrm>
            <a:off x="5022848" y="1659607"/>
            <a:ext cx="2143125" cy="2143125"/>
          </a:xfrm>
          <a:prstGeom prst="rect">
            <a:avLst/>
          </a:prstGeom>
        </p:spPr>
      </p:pic>
      <p:pic>
        <p:nvPicPr>
          <p:cNvPr id="6" name="Picture 5">
            <a:extLst>
              <a:ext uri="{FF2B5EF4-FFF2-40B4-BE49-F238E27FC236}">
                <a16:creationId xmlns:a16="http://schemas.microsoft.com/office/drawing/2014/main" id="{33AD3B6E-E6FB-44E7-A7D2-14DA580533C1}"/>
              </a:ext>
            </a:extLst>
          </p:cNvPr>
          <p:cNvPicPr>
            <a:picLocks noChangeAspect="1"/>
          </p:cNvPicPr>
          <p:nvPr/>
        </p:nvPicPr>
        <p:blipFill>
          <a:blip r:embed="rId4"/>
          <a:stretch>
            <a:fillRect/>
          </a:stretch>
        </p:blipFill>
        <p:spPr>
          <a:xfrm>
            <a:off x="1452930" y="1935291"/>
            <a:ext cx="2619375" cy="1743075"/>
          </a:xfrm>
          <a:prstGeom prst="rect">
            <a:avLst/>
          </a:prstGeom>
        </p:spPr>
      </p:pic>
    </p:spTree>
    <p:extLst>
      <p:ext uri="{BB962C8B-B14F-4D97-AF65-F5344CB8AC3E}">
        <p14:creationId xmlns:p14="http://schemas.microsoft.com/office/powerpoint/2010/main" val="2024259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BFAB2-53D7-4C78-8520-F3E069461C50}"/>
              </a:ext>
            </a:extLst>
          </p:cNvPr>
          <p:cNvSpPr>
            <a:spLocks noGrp="1"/>
          </p:cNvSpPr>
          <p:nvPr>
            <p:ph type="title"/>
          </p:nvPr>
        </p:nvSpPr>
        <p:spPr/>
        <p:txBody>
          <a:bodyPr>
            <a:normAutofit fontScale="90000"/>
          </a:bodyPr>
          <a:lstStyle/>
          <a:p>
            <a:r>
              <a:rPr lang="en-GB" dirty="0"/>
              <a:t>Psalm 89:8-9 Lord God All-Powerful, there is no one like you. You are strong, Lord, and always faithful. You rule the stormy sea. You can calm its angry waves.</a:t>
            </a:r>
          </a:p>
        </p:txBody>
      </p:sp>
      <p:sp>
        <p:nvSpPr>
          <p:cNvPr id="3" name="Content Placeholder 2">
            <a:extLst>
              <a:ext uri="{FF2B5EF4-FFF2-40B4-BE49-F238E27FC236}">
                <a16:creationId xmlns:a16="http://schemas.microsoft.com/office/drawing/2014/main" id="{15D221CA-28BD-428C-B15C-C6220C71F38A}"/>
              </a:ext>
            </a:extLst>
          </p:cNvPr>
          <p:cNvSpPr>
            <a:spLocks noGrp="1"/>
          </p:cNvSpPr>
          <p:nvPr>
            <p:ph idx="1"/>
          </p:nvPr>
        </p:nvSpPr>
        <p:spPr>
          <a:xfrm>
            <a:off x="641791" y="3237370"/>
            <a:ext cx="9448356" cy="3308809"/>
          </a:xfrm>
        </p:spPr>
        <p:txBody>
          <a:bodyPr>
            <a:normAutofit/>
          </a:bodyPr>
          <a:lstStyle/>
          <a:p>
            <a:r>
              <a:rPr lang="en-GB" dirty="0"/>
              <a:t>Storms are a common feature in the Bible. </a:t>
            </a:r>
          </a:p>
          <a:p>
            <a:r>
              <a:rPr lang="en-GB" dirty="0"/>
              <a:t>It is important to remember that God is NOT a storm, but storms do remind us that there are forces much stronger than us. </a:t>
            </a:r>
          </a:p>
          <a:p>
            <a:r>
              <a:rPr lang="en-GB" dirty="0"/>
              <a:t>A strong storm is a reminder that we need a God, who is stronger than the storm. And because Christians believe in a Lord, who is stronger than any storm, we can have hope that we will recover.</a:t>
            </a:r>
          </a:p>
          <a:p>
            <a:endParaRPr lang="en-GB" dirty="0"/>
          </a:p>
        </p:txBody>
      </p:sp>
      <p:pic>
        <p:nvPicPr>
          <p:cNvPr id="4" name="Picture 3">
            <a:extLst>
              <a:ext uri="{FF2B5EF4-FFF2-40B4-BE49-F238E27FC236}">
                <a16:creationId xmlns:a16="http://schemas.microsoft.com/office/drawing/2014/main" id="{3CFD39B7-DD02-4A68-A798-056F2290A711}"/>
              </a:ext>
            </a:extLst>
          </p:cNvPr>
          <p:cNvPicPr>
            <a:picLocks noChangeAspect="1"/>
          </p:cNvPicPr>
          <p:nvPr/>
        </p:nvPicPr>
        <p:blipFill>
          <a:blip r:embed="rId2"/>
          <a:stretch>
            <a:fillRect/>
          </a:stretch>
        </p:blipFill>
        <p:spPr>
          <a:xfrm>
            <a:off x="9975848" y="4403054"/>
            <a:ext cx="2143125" cy="2143125"/>
          </a:xfrm>
          <a:prstGeom prst="rect">
            <a:avLst/>
          </a:prstGeom>
        </p:spPr>
      </p:pic>
      <p:pic>
        <p:nvPicPr>
          <p:cNvPr id="5" name="Picture 4">
            <a:extLst>
              <a:ext uri="{FF2B5EF4-FFF2-40B4-BE49-F238E27FC236}">
                <a16:creationId xmlns:a16="http://schemas.microsoft.com/office/drawing/2014/main" id="{9A79604C-D886-4325-83A1-870CC5688FB6}"/>
              </a:ext>
            </a:extLst>
          </p:cNvPr>
          <p:cNvPicPr>
            <a:picLocks noChangeAspect="1"/>
          </p:cNvPicPr>
          <p:nvPr/>
        </p:nvPicPr>
        <p:blipFill>
          <a:blip r:embed="rId3"/>
          <a:stretch>
            <a:fillRect/>
          </a:stretch>
        </p:blipFill>
        <p:spPr>
          <a:xfrm>
            <a:off x="7642223" y="1901039"/>
            <a:ext cx="2333625" cy="1962150"/>
          </a:xfrm>
          <a:prstGeom prst="rect">
            <a:avLst/>
          </a:prstGeom>
        </p:spPr>
      </p:pic>
      <p:pic>
        <p:nvPicPr>
          <p:cNvPr id="6" name="Picture 5">
            <a:extLst>
              <a:ext uri="{FF2B5EF4-FFF2-40B4-BE49-F238E27FC236}">
                <a16:creationId xmlns:a16="http://schemas.microsoft.com/office/drawing/2014/main" id="{9A6EE920-78EC-46F5-AEFB-71EF805AA840}"/>
              </a:ext>
            </a:extLst>
          </p:cNvPr>
          <p:cNvPicPr>
            <a:picLocks noChangeAspect="1"/>
          </p:cNvPicPr>
          <p:nvPr/>
        </p:nvPicPr>
        <p:blipFill>
          <a:blip r:embed="rId4"/>
          <a:stretch>
            <a:fillRect/>
          </a:stretch>
        </p:blipFill>
        <p:spPr>
          <a:xfrm>
            <a:off x="10090147" y="1911120"/>
            <a:ext cx="1914525" cy="2390775"/>
          </a:xfrm>
          <a:prstGeom prst="rect">
            <a:avLst/>
          </a:prstGeom>
        </p:spPr>
      </p:pic>
    </p:spTree>
    <p:extLst>
      <p:ext uri="{BB962C8B-B14F-4D97-AF65-F5344CB8AC3E}">
        <p14:creationId xmlns:p14="http://schemas.microsoft.com/office/powerpoint/2010/main" val="2688825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E05EF-36FF-4DD7-AAB4-19705276C562}"/>
              </a:ext>
            </a:extLst>
          </p:cNvPr>
          <p:cNvSpPr>
            <a:spLocks noGrp="1"/>
          </p:cNvSpPr>
          <p:nvPr>
            <p:ph type="title"/>
          </p:nvPr>
        </p:nvSpPr>
        <p:spPr/>
        <p:txBody>
          <a:bodyPr/>
          <a:lstStyle/>
          <a:p>
            <a:r>
              <a:rPr lang="en-GB" dirty="0"/>
              <a:t>I invite you to pray or reflect on what we have discussed …</a:t>
            </a:r>
          </a:p>
        </p:txBody>
      </p:sp>
      <p:sp>
        <p:nvSpPr>
          <p:cNvPr id="3" name="Content Placeholder 2">
            <a:extLst>
              <a:ext uri="{FF2B5EF4-FFF2-40B4-BE49-F238E27FC236}">
                <a16:creationId xmlns:a16="http://schemas.microsoft.com/office/drawing/2014/main" id="{A61267B8-42FD-402D-BFA5-2A3186CA5325}"/>
              </a:ext>
            </a:extLst>
          </p:cNvPr>
          <p:cNvSpPr>
            <a:spLocks noGrp="1"/>
          </p:cNvSpPr>
          <p:nvPr>
            <p:ph idx="1"/>
          </p:nvPr>
        </p:nvSpPr>
        <p:spPr>
          <a:xfrm>
            <a:off x="1141412" y="2249487"/>
            <a:ext cx="9905999" cy="4349276"/>
          </a:xfrm>
        </p:spPr>
        <p:txBody>
          <a:bodyPr>
            <a:normAutofit fontScale="92500" lnSpcReduction="10000"/>
          </a:bodyPr>
          <a:lstStyle/>
          <a:p>
            <a:pPr marL="0" indent="0">
              <a:buNone/>
            </a:pPr>
            <a:r>
              <a:rPr lang="en-GB" dirty="0"/>
              <a:t>Dear Lord, </a:t>
            </a:r>
          </a:p>
          <a:p>
            <a:pPr marL="0" indent="0">
              <a:buNone/>
            </a:pPr>
            <a:r>
              <a:rPr lang="en-GB" dirty="0"/>
              <a:t>We pray for the people around the world, who are being affected by natural disasters. We pray for the communities, who are trying to recover from these. </a:t>
            </a:r>
          </a:p>
          <a:p>
            <a:pPr marL="0" indent="0">
              <a:buNone/>
            </a:pPr>
            <a:r>
              <a:rPr lang="en-GB" dirty="0"/>
              <a:t>Father, you know that there are real storms that we ask for protection from, but there can also be times in our lives when things are going wrong for us that feel like a storm inside our hearts. </a:t>
            </a:r>
          </a:p>
          <a:p>
            <a:pPr marL="0" indent="0">
              <a:buNone/>
            </a:pPr>
            <a:r>
              <a:rPr lang="en-GB" dirty="0"/>
              <a:t>We pray, that in these times of difficulty we can put our hope in you, that you will give us strength to live through these moments until the sunny days of happiness and safety return so that we can let our light shine once again.</a:t>
            </a:r>
          </a:p>
          <a:p>
            <a:pPr marL="0" indent="0">
              <a:buNone/>
            </a:pPr>
            <a:r>
              <a:rPr lang="en-GB" dirty="0"/>
              <a:t> Amen</a:t>
            </a:r>
          </a:p>
        </p:txBody>
      </p:sp>
    </p:spTree>
    <p:extLst>
      <p:ext uri="{BB962C8B-B14F-4D97-AF65-F5344CB8AC3E}">
        <p14:creationId xmlns:p14="http://schemas.microsoft.com/office/powerpoint/2010/main" val="3397055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7C5C59-8B39-4B75-A3F7-A1DB6477BDB7}"/>
              </a:ext>
            </a:extLst>
          </p:cNvPr>
          <p:cNvSpPr>
            <a:spLocks noGrp="1"/>
          </p:cNvSpPr>
          <p:nvPr>
            <p:ph idx="1"/>
          </p:nvPr>
        </p:nvSpPr>
        <p:spPr>
          <a:xfrm>
            <a:off x="1141412" y="0"/>
            <a:ext cx="9905999" cy="6268825"/>
          </a:xfrm>
        </p:spPr>
        <p:txBody>
          <a:bodyPr>
            <a:normAutofit fontScale="70000" lnSpcReduction="20000"/>
          </a:bodyPr>
          <a:lstStyle/>
          <a:p>
            <a:pPr marL="0" indent="0" algn="ctr">
              <a:buNone/>
            </a:pPr>
            <a:r>
              <a:rPr lang="en-GB" sz="4000" b="1" dirty="0">
                <a:solidFill>
                  <a:srgbClr val="000000"/>
                </a:solidFill>
                <a:latin typeface="Calibri" panose="020F0502020204030204" pitchFamily="34" charset="0"/>
              </a:rPr>
              <a:t>This Week’s Useful Vocabulary </a:t>
            </a:r>
          </a:p>
          <a:p>
            <a:r>
              <a:rPr lang="en-GB" sz="3200" b="1" dirty="0">
                <a:solidFill>
                  <a:schemeClr val="bg1"/>
                </a:solidFill>
                <a:latin typeface="Calibri" panose="020F0502020204030204" pitchFamily="34" charset="0"/>
              </a:rPr>
              <a:t>Catastrophic</a:t>
            </a:r>
            <a:r>
              <a:rPr lang="en-GB" sz="3200" dirty="0">
                <a:solidFill>
                  <a:srgbClr val="000000"/>
                </a:solidFill>
                <a:latin typeface="Calibri" panose="020F0502020204030204" pitchFamily="34" charset="0"/>
              </a:rPr>
              <a:t> – something causing great damage or suffering. </a:t>
            </a:r>
          </a:p>
          <a:p>
            <a:pPr marL="0" indent="0">
              <a:buNone/>
            </a:pPr>
            <a:r>
              <a:rPr lang="en-GB" dirty="0">
                <a:solidFill>
                  <a:srgbClr val="000000"/>
                </a:solidFill>
                <a:latin typeface="Calibri" panose="020F0502020204030204" pitchFamily="34" charset="0"/>
              </a:rPr>
              <a:t>..causing </a:t>
            </a:r>
            <a:r>
              <a:rPr lang="en-GB" i="1" dirty="0">
                <a:solidFill>
                  <a:srgbClr val="000000"/>
                </a:solidFill>
                <a:latin typeface="Calibri" panose="020F0502020204030204" pitchFamily="34" charset="0"/>
              </a:rPr>
              <a:t>catastrophic </a:t>
            </a:r>
            <a:r>
              <a:rPr lang="en-GB" dirty="0">
                <a:solidFill>
                  <a:srgbClr val="000000"/>
                </a:solidFill>
                <a:latin typeface="Calibri" panose="020F0502020204030204" pitchFamily="34" charset="0"/>
              </a:rPr>
              <a:t>flooding. </a:t>
            </a:r>
          </a:p>
          <a:p>
            <a:r>
              <a:rPr lang="en-GB" sz="3200" b="1" dirty="0">
                <a:solidFill>
                  <a:srgbClr val="000000"/>
                </a:solidFill>
                <a:latin typeface="Calibri" panose="020F0502020204030204" pitchFamily="34" charset="0"/>
              </a:rPr>
              <a:t>Damaged </a:t>
            </a:r>
            <a:r>
              <a:rPr lang="en-GB" sz="3200" dirty="0">
                <a:solidFill>
                  <a:srgbClr val="000000"/>
                </a:solidFill>
                <a:latin typeface="Calibri" panose="020F0502020204030204" pitchFamily="34" charset="0"/>
              </a:rPr>
              <a:t>– physically harmed. </a:t>
            </a:r>
          </a:p>
          <a:p>
            <a:pPr marL="0" indent="0">
              <a:buNone/>
            </a:pPr>
            <a:r>
              <a:rPr lang="en-GB" dirty="0">
                <a:solidFill>
                  <a:srgbClr val="000000"/>
                </a:solidFill>
                <a:latin typeface="Calibri" panose="020F0502020204030204" pitchFamily="34" charset="0"/>
              </a:rPr>
              <a:t>The picture is of a house in New Jersey, USA, that has been seriously </a:t>
            </a:r>
            <a:r>
              <a:rPr lang="en-GB" i="1" dirty="0">
                <a:solidFill>
                  <a:srgbClr val="000000"/>
                </a:solidFill>
                <a:latin typeface="Calibri" panose="020F0502020204030204" pitchFamily="34" charset="0"/>
              </a:rPr>
              <a:t>damaged </a:t>
            </a:r>
            <a:r>
              <a:rPr lang="en-GB" dirty="0">
                <a:solidFill>
                  <a:srgbClr val="000000"/>
                </a:solidFill>
                <a:latin typeface="Calibri" panose="020F0502020204030204" pitchFamily="34" charset="0"/>
              </a:rPr>
              <a:t>by floods and high winds. </a:t>
            </a:r>
          </a:p>
          <a:p>
            <a:r>
              <a:rPr lang="en-GB" sz="3200" b="1" dirty="0">
                <a:solidFill>
                  <a:srgbClr val="000000"/>
                </a:solidFill>
                <a:latin typeface="Calibri" panose="020F0502020204030204" pitchFamily="34" charset="0"/>
              </a:rPr>
              <a:t>Devastation</a:t>
            </a:r>
            <a:r>
              <a:rPr lang="en-GB" sz="3200" dirty="0">
                <a:solidFill>
                  <a:srgbClr val="000000"/>
                </a:solidFill>
                <a:latin typeface="Calibri" panose="020F0502020204030204" pitchFamily="34" charset="0"/>
              </a:rPr>
              <a:t> – great destruction or damage. </a:t>
            </a:r>
          </a:p>
          <a:p>
            <a:pPr marL="0" indent="0">
              <a:buNone/>
            </a:pPr>
            <a:r>
              <a:rPr lang="en-GB" dirty="0">
                <a:solidFill>
                  <a:srgbClr val="000000"/>
                </a:solidFill>
                <a:latin typeface="Calibri" panose="020F0502020204030204" pitchFamily="34" charset="0"/>
              </a:rPr>
              <a:t>…the trail of </a:t>
            </a:r>
            <a:r>
              <a:rPr lang="en-GB" i="1" dirty="0">
                <a:solidFill>
                  <a:srgbClr val="000000"/>
                </a:solidFill>
                <a:latin typeface="Calibri" panose="020F0502020204030204" pitchFamily="34" charset="0"/>
              </a:rPr>
              <a:t>devastation </a:t>
            </a:r>
            <a:r>
              <a:rPr lang="en-GB" dirty="0">
                <a:solidFill>
                  <a:srgbClr val="000000"/>
                </a:solidFill>
                <a:latin typeface="Calibri" panose="020F0502020204030204" pitchFamily="34" charset="0"/>
              </a:rPr>
              <a:t>left by Hurricane Ida. </a:t>
            </a:r>
          </a:p>
          <a:p>
            <a:r>
              <a:rPr lang="en-GB" sz="3200" b="1" dirty="0">
                <a:solidFill>
                  <a:srgbClr val="000000"/>
                </a:solidFill>
                <a:latin typeface="Calibri" panose="020F0502020204030204" pitchFamily="34" charset="0"/>
              </a:rPr>
              <a:t>Disaster</a:t>
            </a:r>
            <a:r>
              <a:rPr lang="en-GB" sz="3200" dirty="0">
                <a:solidFill>
                  <a:srgbClr val="000000"/>
                </a:solidFill>
                <a:latin typeface="Calibri" panose="020F0502020204030204" pitchFamily="34" charset="0"/>
              </a:rPr>
              <a:t> – an event that causes a huge amount of damage and harm. </a:t>
            </a:r>
          </a:p>
          <a:p>
            <a:pPr marL="0" indent="0">
              <a:buNone/>
            </a:pPr>
            <a:r>
              <a:rPr lang="en-GB" dirty="0">
                <a:solidFill>
                  <a:srgbClr val="000000"/>
                </a:solidFill>
                <a:latin typeface="Calibri" panose="020F0502020204030204" pitchFamily="34" charset="0"/>
              </a:rPr>
              <a:t>Discuss the different responses and reactions of the people affected by the </a:t>
            </a:r>
            <a:r>
              <a:rPr lang="en-GB" i="1" dirty="0">
                <a:solidFill>
                  <a:srgbClr val="000000"/>
                </a:solidFill>
                <a:latin typeface="Calibri" panose="020F0502020204030204" pitchFamily="34" charset="0"/>
              </a:rPr>
              <a:t>disaster. </a:t>
            </a:r>
            <a:endParaRPr lang="en-GB" dirty="0">
              <a:solidFill>
                <a:srgbClr val="000000"/>
              </a:solidFill>
              <a:latin typeface="Calibri" panose="020F0502020204030204" pitchFamily="34" charset="0"/>
            </a:endParaRPr>
          </a:p>
          <a:p>
            <a:r>
              <a:rPr lang="en-GB" sz="3200" b="1" dirty="0">
                <a:solidFill>
                  <a:srgbClr val="000000"/>
                </a:solidFill>
                <a:latin typeface="Calibri" panose="020F0502020204030204" pitchFamily="34" charset="0"/>
              </a:rPr>
              <a:t>Extreme </a:t>
            </a:r>
            <a:r>
              <a:rPr lang="en-GB" sz="3200" dirty="0">
                <a:solidFill>
                  <a:srgbClr val="000000"/>
                </a:solidFill>
                <a:latin typeface="Calibri" panose="020F0502020204030204" pitchFamily="34" charset="0"/>
              </a:rPr>
              <a:t>– very severe or bad. </a:t>
            </a:r>
          </a:p>
          <a:p>
            <a:pPr marL="0" indent="0">
              <a:buNone/>
            </a:pPr>
            <a:r>
              <a:rPr lang="en-GB" dirty="0">
                <a:solidFill>
                  <a:srgbClr val="000000"/>
                </a:solidFill>
                <a:latin typeface="Calibri" panose="020F0502020204030204" pitchFamily="34" charset="0"/>
              </a:rPr>
              <a:t>The country needs to be better prepared for </a:t>
            </a:r>
            <a:r>
              <a:rPr lang="en-GB" i="1" dirty="0">
                <a:solidFill>
                  <a:srgbClr val="000000"/>
                </a:solidFill>
                <a:latin typeface="Calibri" panose="020F0502020204030204" pitchFamily="34" charset="0"/>
              </a:rPr>
              <a:t>extreme </a:t>
            </a:r>
            <a:r>
              <a:rPr lang="en-GB" dirty="0">
                <a:solidFill>
                  <a:srgbClr val="000000"/>
                </a:solidFill>
                <a:latin typeface="Calibri" panose="020F0502020204030204" pitchFamily="34" charset="0"/>
              </a:rPr>
              <a:t>weather. </a:t>
            </a:r>
          </a:p>
          <a:p>
            <a:r>
              <a:rPr lang="en-GB" sz="3200" b="1" dirty="0">
                <a:solidFill>
                  <a:srgbClr val="000000"/>
                </a:solidFill>
                <a:latin typeface="Calibri" panose="020F0502020204030204" pitchFamily="34" charset="0"/>
              </a:rPr>
              <a:t>Installing</a:t>
            </a:r>
            <a:r>
              <a:rPr lang="en-GB" sz="3200" dirty="0">
                <a:solidFill>
                  <a:srgbClr val="000000"/>
                </a:solidFill>
                <a:latin typeface="Calibri" panose="020F0502020204030204" pitchFamily="34" charset="0"/>
              </a:rPr>
              <a:t> – placing something such as machinery or equipment in a position ready to be used. </a:t>
            </a:r>
          </a:p>
          <a:p>
            <a:pPr marL="0" indent="0">
              <a:buNone/>
            </a:pPr>
            <a:r>
              <a:rPr lang="en-GB" dirty="0">
                <a:solidFill>
                  <a:srgbClr val="000000"/>
                </a:solidFill>
                <a:latin typeface="Calibri" panose="020F0502020204030204" pitchFamily="34" charset="0"/>
              </a:rPr>
              <a:t>By doing things such as </a:t>
            </a:r>
            <a:r>
              <a:rPr lang="en-GB" i="1" dirty="0">
                <a:solidFill>
                  <a:srgbClr val="000000"/>
                </a:solidFill>
                <a:latin typeface="Calibri" panose="020F0502020204030204" pitchFamily="34" charset="0"/>
              </a:rPr>
              <a:t>installing </a:t>
            </a:r>
            <a:r>
              <a:rPr lang="en-GB" dirty="0">
                <a:solidFill>
                  <a:srgbClr val="000000"/>
                </a:solidFill>
                <a:latin typeface="Calibri" panose="020F0502020204030204" pitchFamily="34" charset="0"/>
              </a:rPr>
              <a:t>electrical lines underground and creating flood-proof power stations, the affects won’t be as bad </a:t>
            </a:r>
            <a:endParaRPr lang="en-GB" dirty="0"/>
          </a:p>
        </p:txBody>
      </p:sp>
    </p:spTree>
    <p:extLst>
      <p:ext uri="{BB962C8B-B14F-4D97-AF65-F5344CB8AC3E}">
        <p14:creationId xmlns:p14="http://schemas.microsoft.com/office/powerpoint/2010/main" val="29287456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AF7656D-B8F3-44F6-8C9D-60737EC12C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9558D7-0DEE-401F-987C-461E57E68D27}">
  <ds:schemaRefs>
    <ds:schemaRef ds:uri="http://schemas.microsoft.com/sharepoint/v3/contenttype/forms"/>
  </ds:schemaRefs>
</ds:datastoreItem>
</file>

<file path=customXml/itemProps3.xml><?xml version="1.0" encoding="utf-8"?>
<ds:datastoreItem xmlns:ds="http://schemas.openxmlformats.org/officeDocument/2006/customXml" ds:itemID="{140D72D8-73C2-499E-9402-FBDB7C430FEF}">
  <ds:schemaRefs>
    <ds:schemaRef ds:uri="http://schemas.microsoft.com/office/2006/documentManagement/types"/>
    <ds:schemaRef ds:uri="http://schemas.openxmlformats.org/package/2006/metadata/core-properties"/>
    <ds:schemaRef ds:uri="b561d3cc-3f8f-4588-a568-be861ce13085"/>
    <ds:schemaRef ds:uri="http://purl.org/dc/elements/1.1/"/>
    <ds:schemaRef ds:uri="http://schemas.microsoft.com/office/2006/metadata/properties"/>
    <ds:schemaRef ds:uri="a0c7fa71-570b-4d2e-a005-0d34dc952117"/>
    <ds:schemaRef ds:uri="http://purl.org/dc/term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TM04033919[[fn=Circuit]]</Template>
  <TotalTime>41</TotalTime>
  <Words>645</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Tw Cen MT</vt:lpstr>
      <vt:lpstr>Circuit</vt:lpstr>
      <vt:lpstr>PowerPoint Presentation</vt:lpstr>
      <vt:lpstr>How does facing disasters, change us?</vt:lpstr>
      <vt:lpstr>PowerPoint Presentation</vt:lpstr>
      <vt:lpstr>PowerPoint Presentation</vt:lpstr>
      <vt:lpstr>Newsround website - Storm Ida</vt:lpstr>
      <vt:lpstr>PowerPoint Presentation</vt:lpstr>
      <vt:lpstr>PowerPoint Presentation</vt:lpstr>
      <vt:lpstr>PowerPoint Presentation</vt:lpstr>
      <vt:lpstr>We are going to make our own rainstorm!</vt:lpstr>
      <vt:lpstr>What does it feel like when there is a storm? What could happen when it rains too hard or is too windy? </vt:lpstr>
      <vt:lpstr>Psalm 89:8-9 Lord God All-Powerful, there is no one like you. You are strong, Lord, and always faithful. You rule the stormy sea. You can calm its angry waves.</vt:lpstr>
      <vt:lpstr>I invite you to pray or reflect on what we have discussed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does facing disasters, change us?</dc:title>
  <dc:creator>Fiona Booth</dc:creator>
  <cp:lastModifiedBy>Fiona Booth</cp:lastModifiedBy>
  <cp:revision>3</cp:revision>
  <dcterms:created xsi:type="dcterms:W3CDTF">2021-09-21T09:22:31Z</dcterms:created>
  <dcterms:modified xsi:type="dcterms:W3CDTF">2021-09-21T10:03:40Z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