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grateful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731961" cy="1345900"/>
            <a:chOff x="2901043" y="4953818"/>
            <a:chExt cx="3731961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345499" y="5147076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thrilled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glad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B7D233"/>
                  </a:solidFill>
                </a:ln>
                <a:solidFill>
                  <a:srgbClr val="B7D233"/>
                </a:solidFill>
                <a:latin typeface="Patrick Hand" panose="00000500000000000000" pitchFamily="2" charset="0"/>
              </a:rPr>
              <a:t>Can you think of a time when you were thankful?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B7D233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pleased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Coiny Regular</vt:lpstr>
      <vt:lpstr>Arial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42</cp:revision>
  <dcterms:created xsi:type="dcterms:W3CDTF">2021-01-09T10:45:54Z</dcterms:created>
  <dcterms:modified xsi:type="dcterms:W3CDTF">2021-01-19T12:29:22Z</dcterms:modified>
</cp:coreProperties>
</file>