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0" r:id="rId17"/>
    <p:sldId id="304" r:id="rId18"/>
    <p:sldId id="301" r:id="rId19"/>
    <p:sldId id="313" r:id="rId20"/>
    <p:sldId id="307" r:id="rId21"/>
    <p:sldId id="308" r:id="rId22"/>
    <p:sldId id="314" r:id="rId23"/>
    <p:sldId id="315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JP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microsoft.com/office/2007/relationships/hdphoto" Target="../media/hdphoto4.wdp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29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514" y="2376055"/>
            <a:ext cx="646232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does this symbol mean?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of these balance scales shows both objects have an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682" y="4724952"/>
            <a:ext cx="670050" cy="643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3480142" y="4778369"/>
            <a:ext cx="656656" cy="1154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66" y="4201732"/>
            <a:ext cx="2096172" cy="19029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563" y="4437594"/>
            <a:ext cx="2699952" cy="19212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5312916" y="4425421"/>
            <a:ext cx="759364" cy="9913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48" y="4377275"/>
            <a:ext cx="978009" cy="99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does this symbol mean?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of these balance scales shows both objects have an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552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18052" y="2603356"/>
            <a:ext cx="3545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means is equal to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682" y="4724952"/>
            <a:ext cx="670050" cy="643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3480142" y="4778369"/>
            <a:ext cx="656656" cy="1154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66" y="4201732"/>
            <a:ext cx="2096172" cy="19029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563" y="4437594"/>
            <a:ext cx="2699952" cy="19212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5312916" y="4425421"/>
            <a:ext cx="759364" cy="9913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048" y="4377275"/>
            <a:ext cx="978009" cy="9995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195520" y="11632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526042" y="4305094"/>
            <a:ext cx="3294126" cy="174536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41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Equal or Unequal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673" y="3504020"/>
            <a:ext cx="1983446" cy="24459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2448" y="3880541"/>
            <a:ext cx="1939480" cy="2438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852" y="1429054"/>
            <a:ext cx="2059243" cy="22623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741" y="1296978"/>
            <a:ext cx="2059243" cy="2456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3080" y="4869283"/>
            <a:ext cx="958483" cy="11658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892" y="2617336"/>
            <a:ext cx="958483" cy="11658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98499" y="2492514"/>
            <a:ext cx="958483" cy="11658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330" y="4697021"/>
            <a:ext cx="958483" cy="11658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029815" y="26964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81329" y="2711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00965" y="49290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5227" y="49114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63468" y="703837"/>
            <a:ext cx="1684424" cy="68427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Equal or Unequal?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951" y="2253203"/>
            <a:ext cx="403118" cy="420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721" y="4262006"/>
            <a:ext cx="407500" cy="385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667" y="1041926"/>
            <a:ext cx="1874299" cy="2260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06" y="2586827"/>
            <a:ext cx="1874299" cy="2260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33" y="977966"/>
            <a:ext cx="1832325" cy="20130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996" y="2332197"/>
            <a:ext cx="403118" cy="4206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780" y="1836021"/>
            <a:ext cx="403118" cy="4206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267" y="2673848"/>
            <a:ext cx="403118" cy="4206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950" y="3411636"/>
            <a:ext cx="403118" cy="4206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325" y="3402555"/>
            <a:ext cx="403118" cy="4206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735" y="3950007"/>
            <a:ext cx="403118" cy="4206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051" y="2673848"/>
            <a:ext cx="407500" cy="3855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967" y="2627685"/>
            <a:ext cx="407500" cy="3855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710" y="2235339"/>
            <a:ext cx="407500" cy="3855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028" y="2671628"/>
            <a:ext cx="407500" cy="3855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060" y="1877660"/>
            <a:ext cx="407500" cy="3855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267" y="2235339"/>
            <a:ext cx="407500" cy="3855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46" y="3866556"/>
            <a:ext cx="407500" cy="3855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859" y="2644831"/>
            <a:ext cx="407500" cy="3855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41" y="3774734"/>
            <a:ext cx="407500" cy="3855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151" r="100000">
                        <a14:backgroundMark x1="8602" y1="88636" x2="8602" y2="88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031" y="1897085"/>
            <a:ext cx="407500" cy="38559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177984" y="4645464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children.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each have    marbles.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6608" y="557656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77683" y="214840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05697" y="19208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73754" y="38977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33008" y="50990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43199" y="46612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55773" y="55908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2365" y="55898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5" name="Oval 34"/>
          <p:cNvSpPr/>
          <p:nvPr/>
        </p:nvSpPr>
        <p:spPr>
          <a:xfrm>
            <a:off x="2358152" y="772614"/>
            <a:ext cx="1381198" cy="57893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253" y="1258310"/>
            <a:ext cx="2599699" cy="13039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857" y="1284237"/>
            <a:ext cx="2599699" cy="13039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98" y="2504039"/>
            <a:ext cx="2599699" cy="13039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15" y="2714686"/>
            <a:ext cx="2599699" cy="13039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778" y="3324318"/>
            <a:ext cx="2599699" cy="13039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175453" y="1013477"/>
            <a:ext cx="980364" cy="949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896127" y="1319041"/>
            <a:ext cx="980364" cy="9497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1016">
            <a:off x="2413687" y="1062680"/>
            <a:ext cx="980364" cy="9497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6915">
            <a:off x="5032492" y="1222230"/>
            <a:ext cx="980364" cy="9497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945">
            <a:off x="6027776" y="1348704"/>
            <a:ext cx="980364" cy="9497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91611">
            <a:off x="6664038" y="1406382"/>
            <a:ext cx="980364" cy="9497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57176">
            <a:off x="1063954" y="2376780"/>
            <a:ext cx="980364" cy="94972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1784628" y="2682344"/>
            <a:ext cx="980364" cy="9497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2310884" y="2374414"/>
            <a:ext cx="980364" cy="9497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4073">
            <a:off x="5132089" y="2497872"/>
            <a:ext cx="980364" cy="9497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5852763" y="2803436"/>
            <a:ext cx="980364" cy="9497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15742">
            <a:off x="6886829" y="2934960"/>
            <a:ext cx="980364" cy="9497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47244">
            <a:off x="3020188" y="3374449"/>
            <a:ext cx="980364" cy="9497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3771004" y="3333844"/>
            <a:ext cx="980364" cy="9497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4377124" y="3519325"/>
            <a:ext cx="980364" cy="94972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177984" y="4645464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They each have 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6608" y="557656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521701" y="507554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068508" y="464235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5773" y="55908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82365" y="55898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94" b="89241" l="4127" r="93016">
                        <a14:backgroundMark x1="29524" y1="18354" x2="29524" y2="18354"/>
                        <a14:backgroundMark x1="27937" y1="4430" x2="27937" y2="44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797" y="4677994"/>
            <a:ext cx="985222" cy="4941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8208">
            <a:off x="6043169" y="5038157"/>
            <a:ext cx="647964" cy="6277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1879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These are unequal groups.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673" y="3504020"/>
            <a:ext cx="1983446" cy="24459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2448" y="3880541"/>
            <a:ext cx="1939480" cy="2438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852" y="1429054"/>
            <a:ext cx="2059243" cy="22623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741" y="1296978"/>
            <a:ext cx="2059243" cy="2456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3080" y="4869283"/>
            <a:ext cx="958483" cy="11658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892" y="2617336"/>
            <a:ext cx="958483" cy="11658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98499" y="2492514"/>
            <a:ext cx="958483" cy="11658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330" y="4697021"/>
            <a:ext cx="958483" cy="11658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029815" y="26964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81329" y="2711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00965" y="49290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5227" y="49114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13013" y="11062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make them equal?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885" y="5457786"/>
            <a:ext cx="558918" cy="536802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3562007" y="3825945"/>
            <a:ext cx="2413553" cy="799927"/>
          </a:xfrm>
          <a:prstGeom prst="wedgeRoundRectCallout">
            <a:avLst>
              <a:gd name="adj1" fmla="val 69084"/>
              <a:gd name="adj2" fmla="val 5119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658417" y="3881048"/>
            <a:ext cx="2240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one more apple.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59386" y="49115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41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  <p:bldP spid="16" grpId="0"/>
      <p:bldP spid="16" grpId="1"/>
      <p:bldP spid="18" grpId="0"/>
      <p:bldP spid="19" grpId="0" animBg="1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188" y="136600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3707" y="150869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974605" y="2308601"/>
            <a:ext cx="3190167" cy="23683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4654627" y="2649405"/>
            <a:ext cx="3190167" cy="23683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2842458" y="4120724"/>
            <a:ext cx="3190167" cy="23683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021" y="2580965"/>
            <a:ext cx="1182409" cy="13489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668" y="4591523"/>
            <a:ext cx="1182409" cy="13489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466" y="3159084"/>
            <a:ext cx="1182409" cy="13489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279" y="2777169"/>
            <a:ext cx="1182409" cy="1348946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49" y="4346051"/>
            <a:ext cx="1056337" cy="1558087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07" y="2696851"/>
            <a:ext cx="1190175" cy="90742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36" y="1802696"/>
            <a:ext cx="1186800" cy="17505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382" y="4537932"/>
            <a:ext cx="1182409" cy="13489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043" y="3112222"/>
            <a:ext cx="1182409" cy="13489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400" y="2938278"/>
            <a:ext cx="1182409" cy="13489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63" y="2929569"/>
            <a:ext cx="1182409" cy="13489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01" y="3373274"/>
            <a:ext cx="1182409" cy="13489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40" y="4890532"/>
            <a:ext cx="1182409" cy="13489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482" y="2972723"/>
            <a:ext cx="1182409" cy="13489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119" y="4699297"/>
            <a:ext cx="1182409" cy="134894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23363" y="36106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make 3 equal groups of 4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871" y="695946"/>
            <a:ext cx="708337" cy="808103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1887908" y="2234066"/>
            <a:ext cx="2413553" cy="713406"/>
          </a:xfrm>
          <a:prstGeom prst="wedgeRoundRectCallout">
            <a:avLst>
              <a:gd name="adj1" fmla="val -60973"/>
              <a:gd name="adj2" fmla="val 3072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984318" y="2309640"/>
            <a:ext cx="2240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one more.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2525185" y="4150491"/>
            <a:ext cx="2413553" cy="613000"/>
          </a:xfrm>
          <a:prstGeom prst="wedgeRoundRectCallout">
            <a:avLst>
              <a:gd name="adj1" fmla="val -42878"/>
              <a:gd name="adj2" fmla="val 10833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641623" y="4249112"/>
            <a:ext cx="2240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need 2 more.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840142" y="2202116"/>
            <a:ext cx="2092818" cy="878960"/>
          </a:xfrm>
          <a:prstGeom prst="wedgeRoundRectCallout">
            <a:avLst>
              <a:gd name="adj1" fmla="val 50423"/>
              <a:gd name="adj2" fmla="val 6380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635748" y="2326153"/>
            <a:ext cx="2240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have 4! So I need zero.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 animBg="1"/>
      <p:bldP spid="27" grpId="0"/>
      <p:bldP spid="28" grpId="0" animBg="1"/>
      <p:bldP spid="29" grpId="0"/>
      <p:bldP spid="30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</a:t>
            </a:r>
            <a:r>
              <a:rPr lang="en-GB" dirty="0" smtClean="0"/>
              <a:t>and </a:t>
            </a:r>
            <a:r>
              <a:rPr lang="en-GB" dirty="0" smtClean="0"/>
              <a:t>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02227" y="20187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66304" y="150742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678" y="2784218"/>
            <a:ext cx="1868773" cy="153632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36561" y="1507423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Tiny, can you make    </a:t>
            </a:r>
            <a:r>
              <a:rPr lang="en-GB" sz="3200" dirty="0" smtClean="0">
                <a:latin typeface="Comic Sans MS" panose="030F0702030302020204" pitchFamily="66" charset="0"/>
              </a:rPr>
              <a:t>equal </a:t>
            </a:r>
            <a:r>
              <a:rPr lang="en-GB" sz="3200" dirty="0" smtClean="0">
                <a:latin typeface="Comic Sans MS" panose="030F0702030302020204" pitchFamily="66" charset="0"/>
              </a:rPr>
              <a:t>groups of   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819852" y="3013354"/>
            <a:ext cx="1797774" cy="13346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877109" y="3892354"/>
            <a:ext cx="1797774" cy="13346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2039120" y="4601268"/>
            <a:ext cx="1797774" cy="13346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3821989" y="4590503"/>
            <a:ext cx="1797774" cy="13346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5589637" y="4281725"/>
            <a:ext cx="1797774" cy="13346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246" y="3101523"/>
            <a:ext cx="1606528" cy="1527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19"/>
          <a:stretch/>
        </p:blipFill>
        <p:spPr>
          <a:xfrm>
            <a:off x="1136006" y="3214308"/>
            <a:ext cx="562166" cy="7612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77" y="3136908"/>
            <a:ext cx="1606528" cy="15278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64" y="2831009"/>
            <a:ext cx="1606528" cy="152780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77" y="2704272"/>
            <a:ext cx="1606528" cy="152780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14"/>
          <a:stretch/>
        </p:blipFill>
        <p:spPr>
          <a:xfrm>
            <a:off x="1535302" y="3319018"/>
            <a:ext cx="580881" cy="7612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58"/>
          <a:stretch/>
        </p:blipFill>
        <p:spPr>
          <a:xfrm>
            <a:off x="1465110" y="4127909"/>
            <a:ext cx="585760" cy="76120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08"/>
          <a:stretch/>
        </p:blipFill>
        <p:spPr>
          <a:xfrm>
            <a:off x="1864407" y="4232619"/>
            <a:ext cx="578348" cy="76120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67"/>
          <a:stretch/>
        </p:blipFill>
        <p:spPr>
          <a:xfrm>
            <a:off x="2409663" y="4891393"/>
            <a:ext cx="542543" cy="76120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9"/>
          <a:stretch/>
        </p:blipFill>
        <p:spPr>
          <a:xfrm>
            <a:off x="4236986" y="4841919"/>
            <a:ext cx="557083" cy="76120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76"/>
          <a:stretch/>
        </p:blipFill>
        <p:spPr>
          <a:xfrm>
            <a:off x="4636284" y="4946629"/>
            <a:ext cx="588860" cy="76120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40"/>
          <a:stretch/>
        </p:blipFill>
        <p:spPr>
          <a:xfrm rot="19994947">
            <a:off x="5973190" y="4537718"/>
            <a:ext cx="585865" cy="76120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1"/>
          <a:stretch/>
        </p:blipFill>
        <p:spPr>
          <a:xfrm rot="19994947">
            <a:off x="6373156" y="4645242"/>
            <a:ext cx="573365" cy="76120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04"/>
          <a:stretch/>
        </p:blipFill>
        <p:spPr>
          <a:xfrm>
            <a:off x="2806960" y="4946629"/>
            <a:ext cx="587383" cy="761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474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4714666" y="3986906"/>
            <a:ext cx="2880207" cy="213819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711">
            <a:off x="1208137" y="3986905"/>
            <a:ext cx="2880207" cy="21381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02227" y="20187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53241" y="150742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678" y="2784218"/>
            <a:ext cx="1868773" cy="153632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17418" y="152057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Tiny, can you make   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equal groups of   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246" y="3101523"/>
            <a:ext cx="1606528" cy="1527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39"/>
          <a:stretch/>
        </p:blipFill>
        <p:spPr>
          <a:xfrm>
            <a:off x="5406758" y="4510924"/>
            <a:ext cx="589093" cy="7612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77" y="3136908"/>
            <a:ext cx="1606528" cy="15278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64" y="2831009"/>
            <a:ext cx="1606528" cy="152780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77" y="2704272"/>
            <a:ext cx="1606528" cy="152780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510" y="4889808"/>
            <a:ext cx="644093" cy="7612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159" y="4752670"/>
            <a:ext cx="644093" cy="76120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0114"/>
          <a:stretch/>
        </p:blipFill>
        <p:spPr>
          <a:xfrm>
            <a:off x="2817398" y="4634246"/>
            <a:ext cx="578945" cy="76120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225" y="4292102"/>
            <a:ext cx="1606528" cy="15278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605" y="4276611"/>
            <a:ext cx="1606528" cy="15278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5419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</a:t>
            </a:r>
            <a:r>
              <a:rPr lang="en-GB" dirty="0"/>
              <a:t>5</a:t>
            </a:r>
            <a:r>
              <a:rPr lang="en-GB" dirty="0" smtClean="0"/>
              <a:t>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996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|12.8|1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4.5|5.9|5.4|9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|6.1|5.7|8.4|6.7|5.9|6.2|5.8|3.8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5.9|8|4.6|4.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9|3.7|4.4|1.9|3.9|5.3|7.7|3.4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0.5|4|7.7|7.9|0.7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2.4|0.8|0.8|0.9|0.9|7.3|0.8|0.9|0.9|0.8|0.9|0.7|0.7|0.8|0.8|14.3|1.6|1.4|1.6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8.5|0.8|3.9|1|1|0.9|0.8|0.9|15.6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9035</TotalTime>
  <Words>249</Words>
  <Application>Microsoft Office PowerPoint</Application>
  <PresentationFormat>On-screen Show (4:3)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237</cp:revision>
  <dcterms:created xsi:type="dcterms:W3CDTF">2019-07-05T11:02:13Z</dcterms:created>
  <dcterms:modified xsi:type="dcterms:W3CDTF">2021-03-25T08:47:44Z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