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4"/>
  </p:sldMasterIdLst>
  <p:notesMasterIdLst>
    <p:notesMasterId r:id="rId12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4764ba5181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4764ba5181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4764ba518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4764ba5181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4764ba5181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4764ba5181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74ee670c06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74ee670c06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4764ba5181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4764ba5181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4764ba5181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4764ba5181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F2CC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vereading4kids.co.uk/book/4863/The-Magic-Faraway-Tree-Enchanted-Wood-by-Enid-Blyton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Magic Faraway Tree</a:t>
            </a: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Enid Blyton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Up to the end of Page 9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https://www.lovereading4kids.co.uk/book/4863/The-Magic-Faraway-Tree-Enchanted-Wood-by-Enid-Blyton.html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Quick Start		</a:t>
            </a:r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Who were the main three children?</a:t>
            </a:r>
            <a:endParaRPr sz="2000">
              <a:solidFill>
                <a:srgbClr val="33333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Who was coming to stay with the children?</a:t>
            </a:r>
            <a:endParaRPr sz="2000">
              <a:solidFill>
                <a:srgbClr val="33333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Why is he coming to stay?</a:t>
            </a:r>
            <a:endParaRPr sz="2000">
              <a:solidFill>
                <a:srgbClr val="333333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Vocabulary Check		</a:t>
            </a:r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in a little </a:t>
            </a:r>
            <a:r>
              <a:rPr lang="en-GB" sz="2000" b="1" u="sng">
                <a:solidFill>
                  <a:srgbClr val="333333"/>
                </a:solidFill>
              </a:rPr>
              <a:t>cottage</a:t>
            </a:r>
            <a:endParaRPr sz="2000" b="1" u="sng">
              <a:solidFill>
                <a:srgbClr val="33333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-GB" sz="2000" b="1" u="sng">
                <a:solidFill>
                  <a:srgbClr val="333333"/>
                </a:solidFill>
              </a:rPr>
              <a:t>enchanted</a:t>
            </a:r>
            <a:r>
              <a:rPr lang="en-GB" sz="2000">
                <a:solidFill>
                  <a:srgbClr val="333333"/>
                </a:solidFill>
              </a:rPr>
              <a:t> wood</a:t>
            </a:r>
            <a:endParaRPr sz="2000">
              <a:solidFill>
                <a:srgbClr val="33333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-GB" sz="2000" b="1" u="sng">
                <a:solidFill>
                  <a:srgbClr val="333333"/>
                </a:solidFill>
              </a:rPr>
              <a:t>Saucepan</a:t>
            </a:r>
            <a:r>
              <a:rPr lang="en-GB" sz="2000">
                <a:solidFill>
                  <a:srgbClr val="333333"/>
                </a:solidFill>
              </a:rPr>
              <a:t> Man </a:t>
            </a:r>
            <a:endParaRPr sz="2000">
              <a:solidFill>
                <a:srgbClr val="333333"/>
              </a:solidFill>
            </a:endParaRPr>
          </a:p>
          <a:p>
            <a:pPr marL="457200" lvl="0" indent="0" algn="l" rtl="0">
              <a:spcBef>
                <a:spcPts val="1600"/>
              </a:spcBef>
              <a:spcAft>
                <a:spcPts val="1400"/>
              </a:spcAft>
              <a:buNone/>
            </a:pPr>
            <a:endParaRPr sz="2000">
              <a:solidFill>
                <a:srgbClr val="333333"/>
              </a:solidFill>
            </a:endParaRPr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50227" y="936601"/>
            <a:ext cx="2333323" cy="140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34974" y="2804849"/>
            <a:ext cx="1641650" cy="1641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 i="1"/>
              <a:t>He was a happy boy, rather naughty, and it would be such fun to have him.</a:t>
            </a:r>
            <a:endParaRPr sz="3000" i="1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/>
              <a:t>Why do you think they thought it would be fun for Rick to stay with them?</a:t>
            </a:r>
            <a:endParaRPr sz="3000"/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000" i="1"/>
              <a:t>The three children flew upstairs</a:t>
            </a:r>
            <a:endParaRPr sz="3000" i="1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/>
              <a:t>What does the word ‘flew’ tell us here?</a:t>
            </a:r>
            <a:endParaRPr sz="3000"/>
          </a:p>
        </p:txBody>
      </p:sp>
      <p:pic>
        <p:nvPicPr>
          <p:cNvPr id="83" name="Google Shape;8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‘Hey! What will Rick say when we tell him about the Enchanted Wood and the Faraway Tree?’ cried Joe. ‘And what will he say when we show him our friends there – Silky, and old Moon-Face, and the dear old deaf Saucepan Man, and everyone!’ said Beth.</a:t>
            </a: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What could these things be?</a:t>
            </a: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000"/>
          </a:p>
        </p:txBody>
      </p:sp>
      <p:pic>
        <p:nvPicPr>
          <p:cNvPr id="90" name="Google Shape;9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Solo Work </a:t>
            </a:r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‘Hey! What will Rick say when we tell him about the Enchanted Wood and the Faraway Tree?’ cried Joe. ‘And what will he say when we show him our friends there – Silky, and old Moon-Face, and the dear old deaf Saucepan Man, and everyone!’ said Beth.</a:t>
            </a: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/>
              <a:t>What could these things be?</a:t>
            </a: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/>
              <a:t>What might Rick say? Write it down.</a:t>
            </a:r>
            <a:endParaRPr/>
          </a:p>
        </p:txBody>
      </p:sp>
      <p:pic>
        <p:nvPicPr>
          <p:cNvPr id="97" name="Google Shape;9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47349" y="-126726"/>
            <a:ext cx="2006704" cy="20067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73CD525-1C6F-4D28-882C-E98B39F359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EA34ED6-C6C1-43C4-BB83-1ADD6D4042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2AA693-D0D7-4220-AE58-DFE6942D5FDE}">
  <ds:schemaRefs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a0c7fa71-570b-4d2e-a005-0d34dc952117"/>
    <ds:schemaRef ds:uri="b561d3cc-3f8f-4588-a568-be861ce13085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264</Words>
  <Application>Microsoft Office PowerPoint</Application>
  <PresentationFormat>On-screen Show (16:9)</PresentationFormat>
  <Paragraphs>30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Arial</vt:lpstr>
      <vt:lpstr>Simple Light</vt:lpstr>
      <vt:lpstr>The Magic Faraway Tree</vt:lpstr>
      <vt:lpstr>Quick Start  </vt:lpstr>
      <vt:lpstr>Vocabulary Check  </vt:lpstr>
      <vt:lpstr>Individual Thinking</vt:lpstr>
      <vt:lpstr>Individual Thinking</vt:lpstr>
      <vt:lpstr>Partnered Talk</vt:lpstr>
      <vt:lpstr>Solo Work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Magic Faraway Tree</dc:title>
  <dc:creator>Chris Lee</dc:creator>
  <cp:lastModifiedBy>Chris Lee</cp:lastModifiedBy>
  <cp:revision>1</cp:revision>
  <dcterms:modified xsi:type="dcterms:W3CDTF">2020-12-18T13:31:40Z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