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81"/>
  </p:normalViewPr>
  <p:slideViewPr>
    <p:cSldViewPr snapToGrid="0" snapToObjects="1">
      <p:cViewPr varScale="1">
        <p:scale>
          <a:sx n="107" d="100"/>
          <a:sy n="107" d="100"/>
        </p:scale>
        <p:origin x="208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9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9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9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9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9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027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E0021C4-73C7-413F-A39F-2D6951482F43}"/>
</file>

<file path=customXml/itemProps2.xml><?xml version="1.0" encoding="utf-8"?>
<ds:datastoreItem xmlns:ds="http://schemas.openxmlformats.org/officeDocument/2006/customXml" ds:itemID="{5B5AAE0A-1DDE-47A2-B823-E6141E0B7F9A}"/>
</file>

<file path=customXml/itemProps3.xml><?xml version="1.0" encoding="utf-8"?>
<ds:datastoreItem xmlns:ds="http://schemas.openxmlformats.org/officeDocument/2006/customXml" ds:itemID="{A5CF7C28-C6DB-449D-A067-0A5318BFF965}"/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Macintosh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19</cp:revision>
  <dcterms:created xsi:type="dcterms:W3CDTF">2019-07-05T11:02:13Z</dcterms:created>
  <dcterms:modified xsi:type="dcterms:W3CDTF">2020-09-21T10:43:13Z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