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4764ba518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4764ba518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3467d55d1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3467d55d1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3467d55d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3467d55d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3467d55d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3467d55d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extract/10644/Winnie-the-Pooh-the-Complete-Collection-of-Stories-and-Poems-by-A-A-Milne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Winnie The Pooh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AA Milne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https://www.lovereading4kids.co.uk/extract/10644/Winnie-the-Pooh-the-Complete-Collection-of-Stories-and-Poems-by-A-A-Milne.html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51975" y="61250"/>
            <a:ext cx="1240051" cy="186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1943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Vocabulary Check		</a:t>
            </a:r>
            <a:endParaRPr b="1"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12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growly</a:t>
            </a:r>
            <a:r>
              <a:rPr lang="en-GB" sz="2400">
                <a:solidFill>
                  <a:srgbClr val="333333"/>
                </a:solidFill>
              </a:rPr>
              <a:t> - harsh sounding</a:t>
            </a:r>
            <a:endParaRPr sz="24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complaining</a:t>
            </a:r>
            <a:r>
              <a:rPr lang="en-GB" sz="2400">
                <a:solidFill>
                  <a:srgbClr val="333333"/>
                </a:solidFill>
              </a:rPr>
              <a:t> - moaning</a:t>
            </a:r>
            <a:endParaRPr sz="24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feet</a:t>
            </a:r>
            <a:r>
              <a:rPr lang="en-GB" sz="2400">
                <a:solidFill>
                  <a:srgbClr val="333333"/>
                </a:solidFill>
              </a:rPr>
              <a:t> - units of measurement</a:t>
            </a:r>
            <a:endParaRPr sz="24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slithered</a:t>
            </a:r>
            <a:r>
              <a:rPr lang="en-GB" sz="2400">
                <a:solidFill>
                  <a:srgbClr val="333333"/>
                </a:solidFill>
              </a:rPr>
              <a:t> - slid quickly</a:t>
            </a:r>
            <a:endParaRPr sz="24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gracefully</a:t>
            </a:r>
            <a:r>
              <a:rPr lang="en-GB" sz="2400">
                <a:solidFill>
                  <a:srgbClr val="333333"/>
                </a:solidFill>
              </a:rPr>
              <a:t> - move smoothly / beautifully</a:t>
            </a:r>
            <a:endParaRPr sz="20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>
              <a:solidFill>
                <a:srgbClr val="333333"/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3">
            <a:alphaModFix/>
          </a:blip>
          <a:srcRect l="9965" r="7811"/>
          <a:stretch/>
        </p:blipFill>
        <p:spPr>
          <a:xfrm>
            <a:off x="6249675" y="1152462"/>
            <a:ext cx="2582650" cy="20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6249650" y="3248050"/>
            <a:ext cx="2582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a gorse bush</a:t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		</a:t>
            </a:r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Who owns the bear?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is the bear’s name?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In the story, where did the bear live?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was making the buzzing sound?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does the bear want from the bees?</a:t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Someone tells the story to Christopher Robin. Who might be telling the story? What makes you think this?</a:t>
            </a:r>
            <a:endParaRPr sz="3000"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How does Christopher carry the bear down the stairs?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38275" y="1462925"/>
            <a:ext cx="6067425" cy="131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What does this tell the reader about Winnie The Pooh?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2000" y="1835675"/>
            <a:ext cx="6399125" cy="76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Why do you think the author included pictures? Have a look at some of the pictures and think about what they tell the reader or how they make the reader feel.</a:t>
            </a:r>
            <a:endParaRPr sz="3000"/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How does Christopher Robin feel?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107" name="Google Shape;10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4975" y="1928813"/>
            <a:ext cx="5734050" cy="128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14" name="Google Shape;114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Choose one word to sum up the character of Winnie The Pooh so far. It cannot be a noun such as ‘bear’. It should be a word that sums up his personality. Explain your choice of word</a:t>
            </a:r>
            <a:endParaRPr sz="2400"/>
          </a:p>
        </p:txBody>
      </p:sp>
      <p:pic>
        <p:nvPicPr>
          <p:cNvPr id="115" name="Google Shape;11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D7133C-852E-406A-9458-F7AA3BB385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7A7D49-FCF8-46AE-A7A6-16CF80B1F6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D0C01C-C08D-4E46-84D3-784936F8E0CE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</Words>
  <Application>Microsoft Office PowerPoint</Application>
  <PresentationFormat>On-screen Show (16:9)</PresentationFormat>
  <Paragraphs>47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Winnie The Pooh</vt:lpstr>
      <vt:lpstr>Vocabulary Check  </vt:lpstr>
      <vt:lpstr>Quick Start  </vt:lpstr>
      <vt:lpstr>Partnered Talk</vt:lpstr>
      <vt:lpstr>Partnered Talk</vt:lpstr>
      <vt:lpstr>Individual Thinking</vt:lpstr>
      <vt:lpstr>Partnered Talk</vt:lpstr>
      <vt:lpstr>Individual Thinking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Winnie The Pooh</dc:title>
  <dc:creator>Chris Lee</dc:creator>
  <cp:lastModifiedBy>Chris Lee</cp:lastModifiedBy>
  <cp:revision>1</cp:revision>
  <dcterms:modified xsi:type="dcterms:W3CDTF">2020-12-18T13:33:35Z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