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0282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404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91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16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515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065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586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73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8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14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348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8088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96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51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6644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616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109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03B330D-D9FD-4E9F-8FF1-E6337B0D79E2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A1E8987-9014-4763-A880-29B85542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491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AE8E-0EB9-4A04-A924-F937506354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is Summer for?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3A9A97-1EE9-43F5-96A9-F620CFC5A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Kate Williams</a:t>
            </a:r>
          </a:p>
        </p:txBody>
      </p:sp>
    </p:spTree>
    <p:extLst>
      <p:ext uri="{BB962C8B-B14F-4D97-AF65-F5344CB8AC3E}">
        <p14:creationId xmlns:p14="http://schemas.microsoft.com/office/powerpoint/2010/main" val="335029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3F7E4C-3F72-49A5-9A63-0414C7770DFA}"/>
              </a:ext>
            </a:extLst>
          </p:cNvPr>
          <p:cNvSpPr txBox="1"/>
          <p:nvPr/>
        </p:nvSpPr>
        <p:spPr>
          <a:xfrm>
            <a:off x="3193366" y="1350498"/>
            <a:ext cx="4338047" cy="51090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Twinkl" pitchFamily="2" charset="0"/>
              </a:rPr>
              <a:t>Summer is for sun hats,</a:t>
            </a:r>
          </a:p>
          <a:p>
            <a:r>
              <a:rPr lang="en-GB" sz="2800" dirty="0">
                <a:latin typeface="Twinkl" pitchFamily="2" charset="0"/>
              </a:rPr>
              <a:t>For sandals or bare feet</a:t>
            </a:r>
          </a:p>
          <a:p>
            <a:r>
              <a:rPr lang="en-GB" sz="2800" dirty="0">
                <a:latin typeface="Twinkl" pitchFamily="2" charset="0"/>
              </a:rPr>
              <a:t>Summer if for sunshades,</a:t>
            </a:r>
          </a:p>
          <a:p>
            <a:r>
              <a:rPr lang="en-GB" sz="2800" dirty="0">
                <a:latin typeface="Twinkl" pitchFamily="2" charset="0"/>
              </a:rPr>
              <a:t>to shelter from the heat.</a:t>
            </a:r>
          </a:p>
          <a:p>
            <a:endParaRPr lang="en-GB" sz="2800" dirty="0">
              <a:latin typeface="Twinkl" pitchFamily="2" charset="0"/>
            </a:endParaRPr>
          </a:p>
          <a:p>
            <a:r>
              <a:rPr lang="en-GB" sz="2800" dirty="0">
                <a:latin typeface="Twinkl" pitchFamily="2" charset="0"/>
              </a:rPr>
              <a:t>Summer is for picnics</a:t>
            </a:r>
          </a:p>
          <a:p>
            <a:r>
              <a:rPr lang="en-GB" sz="2800" dirty="0">
                <a:latin typeface="Twinkl" pitchFamily="2" charset="0"/>
              </a:rPr>
              <a:t>and playing in the park.</a:t>
            </a:r>
          </a:p>
          <a:p>
            <a:r>
              <a:rPr lang="en-GB" sz="2800" dirty="0">
                <a:latin typeface="Twinkl" pitchFamily="2" charset="0"/>
              </a:rPr>
              <a:t>Summer is for staying out</a:t>
            </a:r>
          </a:p>
          <a:p>
            <a:r>
              <a:rPr lang="en-GB" sz="2800" dirty="0">
                <a:latin typeface="Twinkl" pitchFamily="2" charset="0"/>
              </a:rPr>
              <a:t>All day long </a:t>
            </a:r>
            <a:r>
              <a:rPr lang="en-GB" sz="2800" dirty="0" err="1">
                <a:latin typeface="Twinkl" pitchFamily="2" charset="0"/>
              </a:rPr>
              <a:t>til</a:t>
            </a:r>
            <a:r>
              <a:rPr lang="en-GB" sz="2800" dirty="0">
                <a:latin typeface="Twinkl" pitchFamily="2" charset="0"/>
              </a:rPr>
              <a:t> dark!</a:t>
            </a:r>
          </a:p>
          <a:p>
            <a:endParaRPr lang="en-GB" sz="2800" dirty="0">
              <a:latin typeface="Twinkl" pitchFamily="2" charset="0"/>
            </a:endParaRPr>
          </a:p>
          <a:p>
            <a:r>
              <a:rPr lang="en-GB" sz="2800" dirty="0">
                <a:latin typeface="Twinkl" pitchFamily="2" charset="0"/>
              </a:rPr>
              <a:t>By Kate Williams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9602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uesday 5th - Friday 8th of May">
            <a:extLst>
              <a:ext uri="{FF2B5EF4-FFF2-40B4-BE49-F238E27FC236}">
                <a16:creationId xmlns:a16="http://schemas.microsoft.com/office/drawing/2014/main" id="{543C9C15-93CB-4D11-9542-F11F65311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506" y="462867"/>
            <a:ext cx="7779458" cy="570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3670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</TotalTime>
  <Words>54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Garamond</vt:lpstr>
      <vt:lpstr>Twinkl</vt:lpstr>
      <vt:lpstr>Organic</vt:lpstr>
      <vt:lpstr>What is Summer for?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Summer for?</dc:title>
  <dc:creator>Sharon Tory</dc:creator>
  <cp:lastModifiedBy>Sharon Tory</cp:lastModifiedBy>
  <cp:revision>1</cp:revision>
  <dcterms:created xsi:type="dcterms:W3CDTF">2021-06-11T12:03:05Z</dcterms:created>
  <dcterms:modified xsi:type="dcterms:W3CDTF">2021-06-11T12:09:19Z</dcterms:modified>
</cp:coreProperties>
</file>