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5" r:id="rId4"/>
  </p:sldMasterIdLst>
  <p:sldIdLst>
    <p:sldId id="268" r:id="rId5"/>
    <p:sldId id="277" r:id="rId6"/>
    <p:sldId id="278" r:id="rId7"/>
    <p:sldId id="290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150"/>
    <p:restoredTop sz="94648"/>
  </p:normalViewPr>
  <p:slideViewPr>
    <p:cSldViewPr snapToGrid="0" snapToObjects="1">
      <p:cViewPr>
        <p:scale>
          <a:sx n="62" d="100"/>
          <a:sy n="62" d="100"/>
        </p:scale>
        <p:origin x="1052" y="7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80666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167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190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5190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898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922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8010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76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5747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70923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38648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71875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58285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25076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89675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372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12/2/2020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5734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m/bitesize/articles/zgthrwx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L.O. To identify key features of adventure stories. </a:t>
            </a:r>
          </a:p>
        </p:txBody>
      </p:sp>
    </p:spTree>
    <p:extLst>
      <p:ext uri="{BB962C8B-B14F-4D97-AF65-F5344CB8AC3E}">
        <p14:creationId xmlns:p14="http://schemas.microsoft.com/office/powerpoint/2010/main" val="130528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800" dirty="0"/>
              <a:t>Adventure</a:t>
            </a:r>
            <a:r>
              <a:rPr lang="en-US" dirty="0"/>
              <a:t> </a:t>
            </a:r>
            <a:r>
              <a:rPr lang="en-US" sz="4400" dirty="0"/>
              <a:t>Stories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What makes an adventure story?</a:t>
            </a:r>
          </a:p>
          <a:p>
            <a:r>
              <a:rPr lang="en-US" sz="2400" dirty="0"/>
              <a:t>What TV shows and books can you think of?</a:t>
            </a:r>
          </a:p>
        </p:txBody>
      </p:sp>
    </p:spTree>
    <p:extLst>
      <p:ext uri="{BB962C8B-B14F-4D97-AF65-F5344CB8AC3E}">
        <p14:creationId xmlns:p14="http://schemas.microsoft.com/office/powerpoint/2010/main" val="1296587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Https://www.bbc.com/bitesize/articles/zgthrwx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An adventure story is exciting because we don</a:t>
            </a:r>
            <a:r>
              <a:rPr lang="mr-IN" dirty="0"/>
              <a:t>’</a:t>
            </a:r>
            <a:r>
              <a:rPr lang="en-US" dirty="0"/>
              <a:t>t know what is going to happen next and there is the possibility of danger!</a:t>
            </a:r>
          </a:p>
          <a:p>
            <a:endParaRPr lang="en-US" dirty="0"/>
          </a:p>
          <a:p>
            <a:r>
              <a:rPr lang="en-US" dirty="0"/>
              <a:t>Why is this clip a good start to an adventure story?</a:t>
            </a:r>
          </a:p>
        </p:txBody>
      </p:sp>
    </p:spTree>
    <p:extLst>
      <p:ext uri="{BB962C8B-B14F-4D97-AF65-F5344CB8AC3E}">
        <p14:creationId xmlns:p14="http://schemas.microsoft.com/office/powerpoint/2010/main" val="703134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Marking ladder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92925" y="1597572"/>
            <a:ext cx="9161354" cy="4508938"/>
          </a:xfrm>
        </p:spPr>
        <p:txBody>
          <a:bodyPr>
            <a:normAutofit/>
          </a:bodyPr>
          <a:lstStyle/>
          <a:p>
            <a:r>
              <a:rPr lang="en-US" sz="2000" dirty="0"/>
              <a:t>Have an exciting opening that hooks the reader, a problem and a resolution. </a:t>
            </a:r>
          </a:p>
          <a:p>
            <a:r>
              <a:rPr lang="en-US" sz="2000" dirty="0"/>
              <a:t>Describe the setting and main character using similes, adverbs and expanded noun phrases. </a:t>
            </a:r>
          </a:p>
          <a:p>
            <a:r>
              <a:rPr lang="en-US" sz="2000" dirty="0"/>
              <a:t>Include speech from characters which moves the action on.</a:t>
            </a:r>
          </a:p>
          <a:p>
            <a:r>
              <a:rPr lang="en-US" sz="2000" dirty="0"/>
              <a:t>Powerful verbs and adjectives.</a:t>
            </a:r>
          </a:p>
          <a:p>
            <a:r>
              <a:rPr lang="en-US" sz="2000" dirty="0"/>
              <a:t>Use a variety of sentences, including compound/complex.</a:t>
            </a:r>
          </a:p>
          <a:p>
            <a:r>
              <a:rPr lang="en-US" sz="2000" dirty="0"/>
              <a:t>Embedded clauses</a:t>
            </a:r>
          </a:p>
          <a:p>
            <a:r>
              <a:rPr lang="en-US" sz="2000" dirty="0"/>
              <a:t>1</a:t>
            </a:r>
            <a:r>
              <a:rPr lang="en-US" sz="2000" baseline="30000" dirty="0"/>
              <a:t>st</a:t>
            </a:r>
            <a:r>
              <a:rPr lang="en-US" sz="2000" dirty="0"/>
              <a:t> person</a:t>
            </a:r>
          </a:p>
          <a:p>
            <a:r>
              <a:rPr lang="en-US" sz="2000" dirty="0"/>
              <a:t>Past tense</a:t>
            </a:r>
          </a:p>
          <a:p>
            <a:r>
              <a:rPr lang="en-US" sz="2000" dirty="0"/>
              <a:t>Paragraphs to show change of ideas.</a:t>
            </a:r>
          </a:p>
        </p:txBody>
      </p:sp>
    </p:spTree>
    <p:extLst>
      <p:ext uri="{BB962C8B-B14F-4D97-AF65-F5344CB8AC3E}">
        <p14:creationId xmlns:p14="http://schemas.microsoft.com/office/powerpoint/2010/main" val="1106527945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C932377-6553-4878-AC4E-AAA96619481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0C76E82-37B5-4366-93C0-BC3128809A7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3A23D5B-9A18-4811-B50F-4E067D804164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http://purl.org/dc/terms/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842</TotalTime>
  <Words>151</Words>
  <Application>Microsoft Office PowerPoint</Application>
  <PresentationFormat>Widescreen</PresentationFormat>
  <Paragraphs>18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Century Gothic</vt:lpstr>
      <vt:lpstr>Mangal</vt:lpstr>
      <vt:lpstr>Wingdings 3</vt:lpstr>
      <vt:lpstr>Wisp</vt:lpstr>
      <vt:lpstr>L.O. To identify key features of adventure stories. </vt:lpstr>
      <vt:lpstr>Adventure Stories</vt:lpstr>
      <vt:lpstr>Https://www.bbc.com/bitesize/articles/zgthrwx </vt:lpstr>
      <vt:lpstr>Marking ladder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L.O. To write an adventure story</dc:title>
  <dc:creator>Megan Kern</dc:creator>
  <cp:lastModifiedBy>Tom Bell</cp:lastModifiedBy>
  <cp:revision>44</cp:revision>
  <dcterms:created xsi:type="dcterms:W3CDTF">2019-08-31T17:33:41Z</dcterms:created>
  <dcterms:modified xsi:type="dcterms:W3CDTF">2020-12-02T15:13:59Z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