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winkl" panose="020B0604020202020204" charset="0"/>
      <p:regular r:id="rId20"/>
      <p:bold r:id="rId21"/>
    </p:embeddedFont>
    <p:embeddedFont>
      <p:font typeface="Twinkl SemiBold" pitchFamily="2" charset="0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86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jobs are in your community?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/>
            <a:r>
              <a:rPr lang="en-GB" dirty="0"/>
              <a:t>What other jobs can you think of?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688" y="1622405"/>
            <a:ext cx="5780014" cy="370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can you sort these jobs?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Shop jobs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Inside jobs and outside jobs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Night time jobs and day time jobs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Jobs that care for people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734" y="1427205"/>
            <a:ext cx="1582118" cy="475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39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can you </a:t>
            </a:r>
            <a:r>
              <a:rPr lang="en-GB" sz="3600"/>
              <a:t>help your </a:t>
            </a:r>
            <a:r>
              <a:rPr lang="en-GB" sz="3600" dirty="0"/>
              <a:t>community?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Litter picking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Recycling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Help elderly people with their </a:t>
            </a:r>
          </a:p>
          <a:p>
            <a:r>
              <a:rPr lang="en-GB" sz="2800" dirty="0"/>
              <a:t>    shopping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Volunteer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58" y="2477778"/>
            <a:ext cx="1685547" cy="347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65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What crimes happen in your community?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>
            <a:normAutofit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Vandalism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Anti social behaviour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Stealing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Trespassing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Littering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096" y="1473201"/>
            <a:ext cx="1783867" cy="454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63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/>
              <a:t>What rights and responsibilities do you have in the school community?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168" y="2088859"/>
            <a:ext cx="2925771" cy="34520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108" y="1837191"/>
            <a:ext cx="2579614" cy="370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32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D9281AA-02ED-4CCA-81FB-D06FD6334D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76C9967-1F25-4494-9818-446A2844E8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319191-117F-4CCE-97A6-77B9C9DC200C}">
  <ds:schemaRefs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1298</TotalTime>
  <Words>85</Words>
  <Application>Microsoft Office PowerPoint</Application>
  <PresentationFormat>On-screen Show (4:3)</PresentationFormat>
  <Paragraphs>76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Sassoon Infant Rg</vt:lpstr>
      <vt:lpstr>Twinkl</vt:lpstr>
      <vt:lpstr>Calibri</vt:lpstr>
      <vt:lpstr>Twinkl SemiBold</vt:lpstr>
      <vt:lpstr>Arial</vt:lpstr>
      <vt:lpstr>Office Theme</vt:lpstr>
      <vt:lpstr>PowerPoint Presentation</vt:lpstr>
      <vt:lpstr>What jobs are in your community?</vt:lpstr>
      <vt:lpstr>How can you sort these jobs?</vt:lpstr>
      <vt:lpstr>How can you help your community?</vt:lpstr>
      <vt:lpstr>What crimes happen in your community?</vt:lpstr>
      <vt:lpstr>What rights and responsibilities do you have in the school community?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Laura MacRae</cp:lastModifiedBy>
  <cp:revision>122</cp:revision>
  <dcterms:created xsi:type="dcterms:W3CDTF">2014-10-01T16:09:27Z</dcterms:created>
  <dcterms:modified xsi:type="dcterms:W3CDTF">2020-11-08T13:34:50Z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