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64" r:id="rId2"/>
    <p:sldId id="266" r:id="rId3"/>
    <p:sldId id="268" r:id="rId4"/>
    <p:sldId id="263" r:id="rId5"/>
    <p:sldId id="265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0" d="100"/>
          <a:sy n="90" d="100"/>
        </p:scale>
        <p:origin x="8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31/01/2021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575</TotalTime>
  <Words>0</Words>
  <Application>Microsoft Office PowerPoint</Application>
  <PresentationFormat>On-screen Show (4:3)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Arial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Laura MacRae</cp:lastModifiedBy>
  <cp:revision>49</cp:revision>
  <dcterms:created xsi:type="dcterms:W3CDTF">2021-01-09T10:45:54Z</dcterms:created>
  <dcterms:modified xsi:type="dcterms:W3CDTF">2021-01-31T17:26:16Z</dcterms:modified>
</cp:coreProperties>
</file>