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sldIdLst>
    <p:sldId id="259" r:id="rId5"/>
    <p:sldId id="274" r:id="rId6"/>
    <p:sldId id="270" r:id="rId7"/>
    <p:sldId id="275" r:id="rId8"/>
    <p:sldId id="271" r:id="rId9"/>
    <p:sldId id="276" r:id="rId10"/>
    <p:sldId id="272" r:id="rId11"/>
    <p:sldId id="277" r:id="rId12"/>
    <p:sldId id="273" r:id="rId13"/>
    <p:sldId id="278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2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88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image" Target="../media/image4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4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4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3" Type="http://schemas.openxmlformats.org/officeDocument/2006/relationships/image" Target="../media/image4.png"/><Relationship Id="rId7" Type="http://schemas.openxmlformats.org/officeDocument/2006/relationships/image" Target="../media/image30.png"/><Relationship Id="rId12" Type="http://schemas.openxmlformats.org/officeDocument/2006/relationships/image" Target="../media/image3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1.png"/><Relationship Id="rId5" Type="http://schemas.openxmlformats.org/officeDocument/2006/relationships/image" Target="../media/image28.png"/><Relationship Id="rId10" Type="http://schemas.openxmlformats.org/officeDocument/2006/relationships/image" Target="../media/image35.png"/><Relationship Id="rId4" Type="http://schemas.openxmlformats.org/officeDocument/2006/relationships/image" Target="../media/image27.png"/><Relationship Id="rId9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.png"/><Relationship Id="rId7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B179642-3083-49D2-BA9B-7B871CA76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183" y="4213396"/>
            <a:ext cx="3907875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903131-ACA0-4738-A821-ACD272C0E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6" y="1132473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>
            <a:off x="8589818" y="1834096"/>
            <a:ext cx="66501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8285018" y="1551709"/>
            <a:ext cx="315311" cy="2823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FD4E4C05-BB2B-471C-A7A2-AB446EF3A2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8887" y="2118554"/>
            <a:ext cx="1420491" cy="142049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C01962-E5E9-4799-8054-D3D52E8C88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9425" y="4257410"/>
            <a:ext cx="499915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84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B179642-3083-49D2-BA9B-7B871CA76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183" y="4213396"/>
            <a:ext cx="3907875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903131-ACA0-4738-A821-ACD272C0E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6" y="1132473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>
            <a:off x="8589818" y="1834096"/>
            <a:ext cx="66501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8285018" y="1551709"/>
            <a:ext cx="315311" cy="2823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B0CF6FB-3214-494B-BCC1-FCDFCB8485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5075" y="1121903"/>
            <a:ext cx="664522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4E4C05-BB2B-471C-A7A2-AB446EF3A2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8887" y="2118554"/>
            <a:ext cx="1420491" cy="14204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30215C-60C9-4742-B06A-B0A80CB7E5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69275" y="2295538"/>
            <a:ext cx="1414395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C01962-E5E9-4799-8054-D3D52E8C88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9425" y="4257410"/>
            <a:ext cx="499915" cy="4999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FFA235-2F1A-47DF-A4D9-80034B032B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40169" y="4106105"/>
            <a:ext cx="658425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6FC59BE-CEFC-49C6-922C-08C2B752F2B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96430" y="5041915"/>
            <a:ext cx="88399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2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FE7F59E-42FE-455B-9B2E-7770CF822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592" y="4700488"/>
            <a:ext cx="3913971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627899D-5CB5-427C-9D3E-31DCF1EE4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181590"/>
            <a:ext cx="7285351" cy="55844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EB9857-67D5-48C3-957B-AA3BA9202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688" y="1970630"/>
            <a:ext cx="1871634" cy="85351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096505" y="1700463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8589818" y="1834096"/>
            <a:ext cx="10511" cy="7012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257309" y="1496291"/>
            <a:ext cx="343020" cy="33780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525BC72E-CAF1-49FA-96A7-3EC6C4E116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095" y="3002243"/>
            <a:ext cx="1816765" cy="8535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8B8FCC-189F-43DC-B405-17BC7F10A5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3127" y="4700488"/>
            <a:ext cx="499915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24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FE7F59E-42FE-455B-9B2E-7770CF822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592" y="4700488"/>
            <a:ext cx="3913971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627899D-5CB5-427C-9D3E-31DCF1EE4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181590"/>
            <a:ext cx="7285351" cy="55844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EB9857-67D5-48C3-957B-AA3BA9202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688" y="1970630"/>
            <a:ext cx="1871634" cy="85351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096505" y="1700463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8589818" y="1834096"/>
            <a:ext cx="10511" cy="7012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257309" y="1496291"/>
            <a:ext cx="343020" cy="33780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B28341A4-AB92-472B-95EB-AD665E5F44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8827" y="2020224"/>
            <a:ext cx="938865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25BC72E-CAF1-49FA-96A7-3EC6C4E116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4095" y="3002243"/>
            <a:ext cx="1816765" cy="8535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BC7EF15-F75F-4024-98C0-563A36946E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51266" y="3024148"/>
            <a:ext cx="1542422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8B8FCC-189F-43DC-B405-17BC7F10A5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03127" y="4700488"/>
            <a:ext cx="499915" cy="4999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FB7088B-86D5-4A8F-8BF3-04228409076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4095" y="4579670"/>
            <a:ext cx="652329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EFF7AA1-DC9A-4678-BA13-04BC6C04739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10579" y="5501437"/>
            <a:ext cx="24142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1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EDAFB67-279C-4844-97AF-BA4E92072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09476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30" name="Straight Arrow Connector 29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8395855" y="1496291"/>
            <a:ext cx="204474" cy="33780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C4636D5C-A953-4BE7-B6C6-D8AA390B9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4382" y="2065363"/>
            <a:ext cx="1292464" cy="11827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1C90863-41F1-4689-945D-F7C43D69C7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3412" y="5545443"/>
            <a:ext cx="908383" cy="9022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48D6743-FDD1-4D09-ACD8-7B1F43B6EC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9225" y="5547560"/>
            <a:ext cx="908383" cy="9022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9C2D0E8-5FAE-40ED-A18C-553D05D31B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6759" y="5545443"/>
            <a:ext cx="908383" cy="90228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613239-5811-49C4-857E-85FCB50EAB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4293" y="5529986"/>
            <a:ext cx="908383" cy="90228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2D983F1-4286-48FA-AA70-AE83090878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6301" y="5547560"/>
            <a:ext cx="908383" cy="902286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207342" y="1700463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4820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EDAFB67-279C-4844-97AF-BA4E92072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09476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30" name="Straight Arrow Connector 29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8395855" y="1496291"/>
            <a:ext cx="204474" cy="33780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C4636D5C-A953-4BE7-B6C6-D8AA390B9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4382" y="2065363"/>
            <a:ext cx="1292464" cy="11827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9B6028-D18B-43C3-BA32-EDD7E406C6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3985" y="2035653"/>
            <a:ext cx="938865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379234D-41A5-4D62-8AED-267004DB1B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3277" y="3051348"/>
            <a:ext cx="1408298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0D315A-0D86-4C0B-94B5-6DBCE312AD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8851" y="3975869"/>
            <a:ext cx="1408298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1C90863-41F1-4689-945D-F7C43D69C7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53412" y="5545443"/>
            <a:ext cx="908383" cy="9022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48D6743-FDD1-4D09-ACD8-7B1F43B6EC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29225" y="5547560"/>
            <a:ext cx="908383" cy="9022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9C2D0E8-5FAE-40ED-A18C-553D05D31B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6759" y="5545443"/>
            <a:ext cx="908383" cy="90228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613239-5811-49C4-857E-85FCB50EAB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4293" y="5529986"/>
            <a:ext cx="908383" cy="90228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2D983F1-4286-48FA-AA70-AE83090878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76301" y="5547560"/>
            <a:ext cx="908383" cy="90228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7CE1545-BC7C-4BDF-ACA9-3176657F22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82149" y="5545443"/>
            <a:ext cx="2414225" cy="859611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207342" y="1700463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588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EF7791-0BFE-4465-98F4-49857EE41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07227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38" name="Straight Arrow Connector 37"/>
          <p:cNvCxnSpPr/>
          <p:nvPr/>
        </p:nvCxnSpPr>
        <p:spPr>
          <a:xfrm flipH="1" flipV="1">
            <a:off x="7966364" y="1834095"/>
            <a:ext cx="623454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8492836" y="1399309"/>
            <a:ext cx="107493" cy="4347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6313B23-1A2D-4306-9009-E9BB2EB11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8052" y="2150220"/>
            <a:ext cx="1091279" cy="615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8AA523-9F03-4A3C-9487-9F88D54925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6701" y="1892262"/>
            <a:ext cx="615749" cy="10912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02040A-9091-489D-B447-553DD65B81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5517" y="2072448"/>
            <a:ext cx="804742" cy="8839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94308D-7169-4446-97CD-AC74E57609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3120" y="2031337"/>
            <a:ext cx="1048603" cy="85351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3B5D397-7551-49C5-B1F8-A329D2FE1A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68565" y="5488257"/>
            <a:ext cx="207282" cy="10486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E6CAD0F-B178-469F-8E17-80CAF022D6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1744" y="5488256"/>
            <a:ext cx="207282" cy="104860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B84CE5-815B-4426-8275-D80E0ACD1C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38043" y="5488257"/>
            <a:ext cx="207282" cy="104860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988557-2CB5-4C84-8793-6F4DC0182FC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43630" y="5983116"/>
            <a:ext cx="249958" cy="3718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23C1C8C-0939-4192-B9E3-8EE7205B46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36748" y="5956339"/>
            <a:ext cx="249958" cy="37188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7FAF8E9-66B1-4625-B7A4-3BAAC3FBC9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27471" y="5706316"/>
            <a:ext cx="249958" cy="3718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C495D8E-337C-4D33-BF77-93A3ACF7CA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9596" y="5686628"/>
            <a:ext cx="24995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43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EF7791-0BFE-4465-98F4-49857EE41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07227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38" name="Straight Arrow Connector 37"/>
          <p:cNvCxnSpPr/>
          <p:nvPr/>
        </p:nvCxnSpPr>
        <p:spPr>
          <a:xfrm flipH="1" flipV="1">
            <a:off x="7966364" y="1834095"/>
            <a:ext cx="623454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8492836" y="1399309"/>
            <a:ext cx="107493" cy="4347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6313B23-1A2D-4306-9009-E9BB2EB11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8052" y="2150220"/>
            <a:ext cx="1091279" cy="615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8AA523-9F03-4A3C-9487-9F88D54925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6701" y="1892262"/>
            <a:ext cx="615749" cy="10912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02040A-9091-489D-B447-553DD65B81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5517" y="2072448"/>
            <a:ext cx="804742" cy="8839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94308D-7169-4446-97CD-AC74E57609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3120" y="2031337"/>
            <a:ext cx="1048603" cy="8535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09F4B6-0EAF-4819-9BC6-65376BEAC2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7110" y="1711378"/>
            <a:ext cx="1475360" cy="13473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C30DEB-E9B4-45B1-B3B3-E2EDEE722E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18209" y="3008009"/>
            <a:ext cx="1707028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194AE05-EBFE-406B-899C-EA54CDF5B7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8971" y="4039948"/>
            <a:ext cx="1408298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3B5D397-7551-49C5-B1F8-A329D2FE1A8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8565" y="5488257"/>
            <a:ext cx="207282" cy="10486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E6CAD0F-B178-469F-8E17-80CAF022D6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01744" y="5488256"/>
            <a:ext cx="207282" cy="104860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B84CE5-815B-4426-8275-D80E0ACD1CF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38043" y="5488257"/>
            <a:ext cx="207282" cy="104860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988557-2CB5-4C84-8793-6F4DC0182FC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43630" y="5983116"/>
            <a:ext cx="249958" cy="3718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23C1C8C-0939-4192-B9E3-8EE7205B46D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36748" y="5956339"/>
            <a:ext cx="249958" cy="37188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7FAF8E9-66B1-4625-B7A4-3BAAC3FBC91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27471" y="5706316"/>
            <a:ext cx="249958" cy="3718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C495D8E-337C-4D33-BF77-93A3ACF7CA9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19596" y="5686628"/>
            <a:ext cx="249958" cy="3718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72F0C4C-7E3D-445A-B709-782ECA2F41E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78611" y="5582751"/>
            <a:ext cx="24142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AA5B4E-991C-4DAA-8031-66D8DE63F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412" y="1086899"/>
            <a:ext cx="7840136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40" name="Straight Arrow Connector 39"/>
          <p:cNvCxnSpPr/>
          <p:nvPr/>
        </p:nvCxnSpPr>
        <p:spPr>
          <a:xfrm>
            <a:off x="8589818" y="1834096"/>
            <a:ext cx="0" cy="73660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8600329" y="1834095"/>
            <a:ext cx="418980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15796BA-20A7-4614-8262-5E09510855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986" y="2014027"/>
            <a:ext cx="0" cy="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BD075C-1E5D-4AB3-96C8-3151DB9838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3277" y="2014834"/>
            <a:ext cx="585267" cy="5852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751DF75-57CA-4A99-B50C-B7DDD65E2B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626" y="1982612"/>
            <a:ext cx="585267" cy="5852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88C8664-9EAA-419F-A42C-B0AF663EA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6835" y="1951802"/>
            <a:ext cx="585267" cy="5852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CC1041D-363E-4847-9F9F-57BE12A2D0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0410" y="1878643"/>
            <a:ext cx="335309" cy="7315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ABA0CFE-081C-4540-BFA5-25DCB0D5B2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6854" y="1849421"/>
            <a:ext cx="335309" cy="731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BF0EB5D-DAB3-43B3-9815-FB13E26913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4335" y="1849421"/>
            <a:ext cx="335309" cy="731583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941853" y="1925069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825914" y="1958702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520646" y="2001467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358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AA5B4E-991C-4DAA-8031-66D8DE63F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412" y="1086899"/>
            <a:ext cx="7840136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40" name="Straight Arrow Connector 39"/>
          <p:cNvCxnSpPr/>
          <p:nvPr/>
        </p:nvCxnSpPr>
        <p:spPr>
          <a:xfrm>
            <a:off x="8589818" y="1834096"/>
            <a:ext cx="0" cy="73660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8600329" y="1834095"/>
            <a:ext cx="418980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15796BA-20A7-4614-8262-5E09510855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986" y="2014027"/>
            <a:ext cx="0" cy="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BD075C-1E5D-4AB3-96C8-3151DB9838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3277" y="2014834"/>
            <a:ext cx="585267" cy="5852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751DF75-57CA-4A99-B50C-B7DDD65E2B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626" y="1982612"/>
            <a:ext cx="585267" cy="5852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88C8664-9EAA-419F-A42C-B0AF663EA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6835" y="1951802"/>
            <a:ext cx="585267" cy="5852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CC1041D-363E-4847-9F9F-57BE12A2D0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0410" y="1878643"/>
            <a:ext cx="335309" cy="7315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ABA0CFE-081C-4540-BFA5-25DCB0D5B2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6854" y="1849421"/>
            <a:ext cx="335309" cy="731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BF0EB5D-DAB3-43B3-9815-FB13E26913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4335" y="1849421"/>
            <a:ext cx="335309" cy="7315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B39D0F0-9165-4E99-AF19-A3920E7E0D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4202" y="1897728"/>
            <a:ext cx="1700931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E29C464-0B20-46AD-9195-1A71A0C4AF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7426" y="3003659"/>
            <a:ext cx="1707028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C96D878-D88D-4F98-BE06-EB38520D17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10184" y="3982060"/>
            <a:ext cx="1408298" cy="8596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C724A15-B48D-4E88-80DF-08D67EEB6E7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56883" y="4991664"/>
            <a:ext cx="2414225" cy="859611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941853" y="1925069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825914" y="1958702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520646" y="2001467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727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EF7FEC-F084-497D-A139-8A580FD0F4F7}">
  <ds:schemaRefs>
    <ds:schemaRef ds:uri="a0c7fa71-570b-4d2e-a005-0d34dc952117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b561d3cc-3f8f-4588-a568-be861ce1308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2ED4C01-1465-409B-BD02-F409183C67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B3CAB1-0136-4C6B-9194-2FDE10945E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1102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MacRae</cp:lastModifiedBy>
  <cp:revision>76</cp:revision>
  <dcterms:created xsi:type="dcterms:W3CDTF">2019-10-15T10:24:11Z</dcterms:created>
  <dcterms:modified xsi:type="dcterms:W3CDTF">2021-02-07T20:15:28Z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