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81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ilip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ilippa</a:t>
            </a: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onics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inx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0000" dirty="0">
                <a:ln w="28575">
                  <a:noFill/>
                </a:ln>
                <a:solidFill>
                  <a:schemeClr val="tx1"/>
                </a:solidFill>
              </a:rPr>
              <a:t>Christo</a:t>
            </a:r>
            <a:r>
              <a:rPr lang="en-GB" sz="10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0000" dirty="0">
                <a:ln w="28575">
                  <a:noFill/>
                </a:ln>
                <a:solidFill>
                  <a:schemeClr val="tx1"/>
                </a:solidFill>
              </a:rPr>
              <a:t>er</a:t>
            </a:r>
            <a:endParaRPr lang="en-GB" sz="10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dol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in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pro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antom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ele</a:t>
            </a:r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ant</a:t>
            </a:r>
            <a:endParaRPr lang="en-GB" sz="13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al</a:t>
            </a:r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ph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abet</a:t>
            </a:r>
            <a:endParaRPr lang="en-GB" sz="13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02CED77-EBA8-4840-8505-83292602C7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2AA583-81A2-4D70-8C45-2923F638C7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C0124F-244E-4045-8078-58AF4D8F4D60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65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Philip</vt:lpstr>
      <vt:lpstr>Philippa</vt:lpstr>
      <vt:lpstr>phonics</vt:lpstr>
      <vt:lpstr>sphinx</vt:lpstr>
      <vt:lpstr>Christopher</vt:lpstr>
      <vt:lpstr>dolphin</vt:lpstr>
      <vt:lpstr>prophet</vt:lpstr>
      <vt:lpstr>phantom</vt:lpstr>
      <vt:lpstr>elephant</vt:lpstr>
      <vt:lpstr>alphabet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Laura MacRae</cp:lastModifiedBy>
  <cp:revision>7</cp:revision>
  <dcterms:created xsi:type="dcterms:W3CDTF">2020-06-12T09:48:05Z</dcterms:created>
  <dcterms:modified xsi:type="dcterms:W3CDTF">2020-10-10T14:46:00Z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