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4"/>
  </p:sldMasterIdLst>
  <p:handoutMasterIdLst>
    <p:handoutMasterId r:id="rId18"/>
  </p:handoutMasterIdLst>
  <p:sldIdLst>
    <p:sldId id="384" r:id="rId5"/>
    <p:sldId id="385" r:id="rId6"/>
    <p:sldId id="393" r:id="rId7"/>
    <p:sldId id="406" r:id="rId8"/>
    <p:sldId id="407" r:id="rId9"/>
    <p:sldId id="405" r:id="rId10"/>
    <p:sldId id="408" r:id="rId11"/>
    <p:sldId id="409" r:id="rId12"/>
    <p:sldId id="410" r:id="rId13"/>
    <p:sldId id="411" r:id="rId14"/>
    <p:sldId id="412" r:id="rId15"/>
    <p:sldId id="399" r:id="rId16"/>
    <p:sldId id="400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605354C-06B7-4C84-8218-3B73401CB1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B02AD1-FF3C-4F96-BDAD-6B76C85B63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DE41C0-1C7A-448D-9E14-556681D7BC11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a0c7fa71-570b-4d2e-a005-0d34dc952117"/>
    <ds:schemaRef ds:uri="b561d3cc-3f8f-4588-a568-be861ce13085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510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Sassoon Infant Rg</vt:lpstr>
      <vt:lpstr>Twinkl</vt:lpstr>
      <vt:lpstr>Calibri Light</vt:lpstr>
      <vt:lpstr>Calibri</vt:lpstr>
      <vt:lpstr>Arial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Laura MacRae</cp:lastModifiedBy>
  <cp:revision>187</cp:revision>
  <dcterms:created xsi:type="dcterms:W3CDTF">2014-10-01T16:09:27Z</dcterms:created>
  <dcterms:modified xsi:type="dcterms:W3CDTF">2020-11-21T18:58:27Z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