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2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Bell" userId="3a305ded-11a6-4c9e-86fb-fc1d240cc434" providerId="ADAL" clId="{DEFA0B5C-4340-4F80-96BE-E06506D13824}"/>
    <pc:docChg chg="custSel addSld modSld">
      <pc:chgData name="Tom Bell" userId="3a305ded-11a6-4c9e-86fb-fc1d240cc434" providerId="ADAL" clId="{DEFA0B5C-4340-4F80-96BE-E06506D13824}" dt="2020-11-12T17:03:13.972" v="41" actId="1036"/>
      <pc:docMkLst>
        <pc:docMk/>
      </pc:docMkLst>
      <pc:sldChg chg="addSp modSp">
        <pc:chgData name="Tom Bell" userId="3a305ded-11a6-4c9e-86fb-fc1d240cc434" providerId="ADAL" clId="{DEFA0B5C-4340-4F80-96BE-E06506D13824}" dt="2020-11-12T16:58:12.822" v="3" actId="14100"/>
        <pc:sldMkLst>
          <pc:docMk/>
          <pc:sldMk cId="62640022" sldId="264"/>
        </pc:sldMkLst>
        <pc:picChg chg="add mod">
          <ac:chgData name="Tom Bell" userId="3a305ded-11a6-4c9e-86fb-fc1d240cc434" providerId="ADAL" clId="{DEFA0B5C-4340-4F80-96BE-E06506D13824}" dt="2020-11-12T16:58:12.822" v="3" actId="14100"/>
          <ac:picMkLst>
            <pc:docMk/>
            <pc:sldMk cId="62640022" sldId="264"/>
            <ac:picMk id="2" creationId="{AF147E93-B6F6-4152-BE56-465A413A903E}"/>
          </ac:picMkLst>
        </pc:picChg>
      </pc:sldChg>
      <pc:sldChg chg="addSp modSp">
        <pc:chgData name="Tom Bell" userId="3a305ded-11a6-4c9e-86fb-fc1d240cc434" providerId="ADAL" clId="{DEFA0B5C-4340-4F80-96BE-E06506D13824}" dt="2020-11-12T16:59:10.862" v="7" actId="14100"/>
        <pc:sldMkLst>
          <pc:docMk/>
          <pc:sldMk cId="3624031246" sldId="265"/>
        </pc:sldMkLst>
        <pc:picChg chg="add mod">
          <ac:chgData name="Tom Bell" userId="3a305ded-11a6-4c9e-86fb-fc1d240cc434" providerId="ADAL" clId="{DEFA0B5C-4340-4F80-96BE-E06506D13824}" dt="2020-11-12T16:59:10.862" v="7" actId="14100"/>
          <ac:picMkLst>
            <pc:docMk/>
            <pc:sldMk cId="3624031246" sldId="265"/>
            <ac:picMk id="2" creationId="{8C841387-7480-4353-BD15-860DD85789F6}"/>
          </ac:picMkLst>
        </pc:picChg>
      </pc:sldChg>
      <pc:sldChg chg="addSp modSp">
        <pc:chgData name="Tom Bell" userId="3a305ded-11a6-4c9e-86fb-fc1d240cc434" providerId="ADAL" clId="{DEFA0B5C-4340-4F80-96BE-E06506D13824}" dt="2020-11-12T16:59:55.110" v="11" actId="14100"/>
        <pc:sldMkLst>
          <pc:docMk/>
          <pc:sldMk cId="1231561578" sldId="266"/>
        </pc:sldMkLst>
        <pc:picChg chg="add mod">
          <ac:chgData name="Tom Bell" userId="3a305ded-11a6-4c9e-86fb-fc1d240cc434" providerId="ADAL" clId="{DEFA0B5C-4340-4F80-96BE-E06506D13824}" dt="2020-11-12T16:59:55.110" v="11" actId="14100"/>
          <ac:picMkLst>
            <pc:docMk/>
            <pc:sldMk cId="1231561578" sldId="266"/>
            <ac:picMk id="2" creationId="{E9F09C62-611E-4760-9602-CEAA9B75979A}"/>
          </ac:picMkLst>
        </pc:picChg>
      </pc:sldChg>
      <pc:sldChg chg="addSp modSp">
        <pc:chgData name="Tom Bell" userId="3a305ded-11a6-4c9e-86fb-fc1d240cc434" providerId="ADAL" clId="{DEFA0B5C-4340-4F80-96BE-E06506D13824}" dt="2020-11-12T17:00:17.125" v="16" actId="1036"/>
        <pc:sldMkLst>
          <pc:docMk/>
          <pc:sldMk cId="338917438" sldId="267"/>
        </pc:sldMkLst>
        <pc:picChg chg="add mod">
          <ac:chgData name="Tom Bell" userId="3a305ded-11a6-4c9e-86fb-fc1d240cc434" providerId="ADAL" clId="{DEFA0B5C-4340-4F80-96BE-E06506D13824}" dt="2020-11-12T17:00:17.125" v="16" actId="1036"/>
          <ac:picMkLst>
            <pc:docMk/>
            <pc:sldMk cId="338917438" sldId="267"/>
            <ac:picMk id="2" creationId="{3192C4C5-F736-41C2-A411-011E4A2CFBB9}"/>
          </ac:picMkLst>
        </pc:picChg>
      </pc:sldChg>
      <pc:sldChg chg="addSp delSp modSp">
        <pc:chgData name="Tom Bell" userId="3a305ded-11a6-4c9e-86fb-fc1d240cc434" providerId="ADAL" clId="{DEFA0B5C-4340-4F80-96BE-E06506D13824}" dt="2020-11-12T17:02:17.378" v="29" actId="14100"/>
        <pc:sldMkLst>
          <pc:docMk/>
          <pc:sldMk cId="2107513670" sldId="268"/>
        </pc:sldMkLst>
        <pc:picChg chg="add del mod">
          <ac:chgData name="Tom Bell" userId="3a305ded-11a6-4c9e-86fb-fc1d240cc434" providerId="ADAL" clId="{DEFA0B5C-4340-4F80-96BE-E06506D13824}" dt="2020-11-12T17:00:54.292" v="20" actId="478"/>
          <ac:picMkLst>
            <pc:docMk/>
            <pc:sldMk cId="2107513670" sldId="268"/>
            <ac:picMk id="2" creationId="{4EB5B361-497B-452B-85B1-D834909F70CD}"/>
          </ac:picMkLst>
        </pc:picChg>
        <pc:picChg chg="add mod">
          <ac:chgData name="Tom Bell" userId="3a305ded-11a6-4c9e-86fb-fc1d240cc434" providerId="ADAL" clId="{DEFA0B5C-4340-4F80-96BE-E06506D13824}" dt="2020-11-12T17:02:17.378" v="29" actId="14100"/>
          <ac:picMkLst>
            <pc:docMk/>
            <pc:sldMk cId="2107513670" sldId="268"/>
            <ac:picMk id="3" creationId="{B03886F6-567B-4863-A0EA-A15948A8E9F6}"/>
          </ac:picMkLst>
        </pc:picChg>
      </pc:sldChg>
      <pc:sldChg chg="addSp modSp">
        <pc:chgData name="Tom Bell" userId="3a305ded-11a6-4c9e-86fb-fc1d240cc434" providerId="ADAL" clId="{DEFA0B5C-4340-4F80-96BE-E06506D13824}" dt="2020-11-12T17:02:14.096" v="28" actId="14100"/>
        <pc:sldMkLst>
          <pc:docMk/>
          <pc:sldMk cId="2605032456" sldId="269"/>
        </pc:sldMkLst>
        <pc:picChg chg="add mod">
          <ac:chgData name="Tom Bell" userId="3a305ded-11a6-4c9e-86fb-fc1d240cc434" providerId="ADAL" clId="{DEFA0B5C-4340-4F80-96BE-E06506D13824}" dt="2020-11-12T17:02:14.096" v="28" actId="14100"/>
          <ac:picMkLst>
            <pc:docMk/>
            <pc:sldMk cId="2605032456" sldId="269"/>
            <ac:picMk id="2" creationId="{869E4F14-29BC-4331-A339-452C70A77B61}"/>
          </ac:picMkLst>
        </pc:picChg>
      </pc:sldChg>
      <pc:sldChg chg="addSp modSp">
        <pc:chgData name="Tom Bell" userId="3a305ded-11a6-4c9e-86fb-fc1d240cc434" providerId="ADAL" clId="{DEFA0B5C-4340-4F80-96BE-E06506D13824}" dt="2020-11-12T17:02:46.718" v="35" actId="14100"/>
        <pc:sldMkLst>
          <pc:docMk/>
          <pc:sldMk cId="3158952818" sldId="270"/>
        </pc:sldMkLst>
        <pc:picChg chg="add mod">
          <ac:chgData name="Tom Bell" userId="3a305ded-11a6-4c9e-86fb-fc1d240cc434" providerId="ADAL" clId="{DEFA0B5C-4340-4F80-96BE-E06506D13824}" dt="2020-11-12T17:02:46.718" v="35" actId="14100"/>
          <ac:picMkLst>
            <pc:docMk/>
            <pc:sldMk cId="3158952818" sldId="270"/>
            <ac:picMk id="2" creationId="{7B58A0CB-0981-4873-A52B-E60270F11A00}"/>
          </ac:picMkLst>
        </pc:picChg>
      </pc:sldChg>
      <pc:sldChg chg="addSp modSp add">
        <pc:chgData name="Tom Bell" userId="3a305ded-11a6-4c9e-86fb-fc1d240cc434" providerId="ADAL" clId="{DEFA0B5C-4340-4F80-96BE-E06506D13824}" dt="2020-11-12T17:03:13.972" v="41" actId="1036"/>
        <pc:sldMkLst>
          <pc:docMk/>
          <pc:sldMk cId="2826883267" sldId="272"/>
        </pc:sldMkLst>
        <pc:picChg chg="add mod">
          <ac:chgData name="Tom Bell" userId="3a305ded-11a6-4c9e-86fb-fc1d240cc434" providerId="ADAL" clId="{DEFA0B5C-4340-4F80-96BE-E06506D13824}" dt="2020-11-12T17:03:13.972" v="41" actId="1036"/>
          <ac:picMkLst>
            <pc:docMk/>
            <pc:sldMk cId="2826883267" sldId="272"/>
            <ac:picMk id="2" creationId="{23D8BBC4-8C11-414E-963B-753C7E52F45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2FC4E-FBC1-4139-945F-671DE297F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9894E0-4108-4B52-9729-6A62C24EA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CFBAE-3D5F-4F93-9B3D-7805C6000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EF786-B2FB-4C40-B34C-B28399BF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03321-372E-4F67-8772-6F3256F61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51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61FF1-6495-4EE9-A0D8-11F760B89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55F35-B17B-480E-9C50-8DBB53A5D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B4164-2E54-4277-AD2A-1148B405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E4C52-5277-4D00-A91D-76793F250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410E9-01F2-40A7-B73D-D6048087E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212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92597-F48A-4F51-8A0D-33019AF65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60AE1C-A8FE-4B54-9422-58329758C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22C02-5C1E-4C89-A227-25FF5FED9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4FD39-04A4-4F37-91BD-A7C54CEAA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DE18C-B4EA-41F6-82CD-72EAFBEFA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1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BCFD6-27D8-493C-AE7B-FE3CAB8D4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898B-685F-4EBB-B996-536F68D945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6FDCD-CC2B-44B0-8242-E97FA592B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102992-CAAB-423C-B574-EC5AD0122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7F0D4-BBB5-4732-A103-182BF37F7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BD89D0-DB00-49BE-BFC0-B7BCD92E5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73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A5789-3756-4930-A45C-74942A946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A2F63-3ADA-4461-8DC5-86FA138119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CF8D23-499B-4713-B780-2C5640D08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B548C2-7DF8-498A-827E-7759FAE67E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DABAF2-9D69-4250-B3FF-A3BD1835D4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0ABADA-960C-44DF-8EAA-B48E13C8A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2CD8E1-EFA8-4732-BE89-4544E91F6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17DAC8-351F-46D5-9FE6-B2BB0AE2D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65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94204-C800-4C3C-A739-A79870508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0B10E-48AA-443E-B7D9-448165F07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5BE15A-A960-4561-838C-3D6442943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88176C-5D96-457D-85D5-887672924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87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A17E83-D185-4DC5-8F79-5EF36DF07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C445BB-69F4-4626-9E53-EBA687F84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FDA42-EA7D-4F5D-81DE-BB88D8477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11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48695-D7EB-4377-88EC-1E512DBDF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74D14-CD67-4006-B38E-913DF2074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34399-2DF8-4A0D-BEE3-71E07B8D11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6F998-6422-421E-9725-997C1C618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6BD8A7-28C8-4FE5-BEA7-AD9E67DC7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519F0-BA48-4AEB-81CB-03DC01E3F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54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81BDE-008A-402D-957A-FD2E812BD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65C454-AEB8-4648-81C2-1DEF43CDB7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AD7518-D428-4FCA-B168-140C1D884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6AF12E-AEB6-4A73-B2AC-6715A57AB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756058-47B8-4764-B03C-F8D6D11A1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9A3A9-BDC9-4622-85BE-A406AD5ED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420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93318-8D87-4A21-8CDB-8D9151D85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9EBF80-4C49-4E6E-AFF6-AE122D79A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0EAE1-A872-4E86-979E-CB01D33C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7C1161-EED9-4CBC-97F5-5B2C581DB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F3222-F0DA-4D5F-81C1-ED6AEAE05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64E83E-51FE-45BA-A07B-5ACE033394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66481-B105-464C-A6A3-C2B9DEC0E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F5E5D-3540-4B12-BC00-A42574279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6EB3C-13DD-4AF5-A782-5CFF4731A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7B818-034B-4C89-A698-F0D08C93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075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DB08A4-40BF-42D4-89B0-C008F8F89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3A1D2E-9711-4D58-B18B-2E811C95B9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487B9-9D4B-4D0E-8632-34C18F988E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9F0C4-C70A-43E2-9859-FF4B2011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ED2D9-991C-4165-9D25-70C1002C7F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257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95DB5A-B496-4C5F-9ECB-39F1C0EF0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26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147E93-B6F6-4152-BE56-465A413A9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2066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40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841387-7480-4353-BD15-860DD8578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31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F09C62-611E-4760-9602-CEAA9B759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8240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561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92C4C5-F736-41C2-A411-011E4A2CF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27"/>
            <a:ext cx="12183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17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3886F6-567B-4863-A0EA-A15948A8E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89428" cy="595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13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9E4F14-29BC-4331-A339-452C70A77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1" y="0"/>
            <a:ext cx="12155616" cy="574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032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58A0CB-0981-4873-A52B-E60270F11A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952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D8BBC4-8C11-414E-963B-753C7E52F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42" y="9427"/>
            <a:ext cx="12195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83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3627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B41068-6AB6-42A7-9DBC-FA4BFE16EC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2D026E-E34F-453B-A09A-B38559C531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61F663-CDAB-41EB-881B-961C9AF34A4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Bell</dc:creator>
  <cp:lastModifiedBy>Tom Bell</cp:lastModifiedBy>
  <cp:revision>2</cp:revision>
  <dcterms:created xsi:type="dcterms:W3CDTF">2020-11-12T16:49:07Z</dcterms:created>
  <dcterms:modified xsi:type="dcterms:W3CDTF">2020-11-12T17:03:29Z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