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2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58" r:id="rId20"/>
    <p:sldId id="274" r:id="rId21"/>
    <p:sldId id="275" r:id="rId22"/>
    <p:sldId id="272" r:id="rId23"/>
    <p:sldId id="27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0463402F-A686-47F3-A802-2278C1AE1A31}"/>
    <pc:docChg chg="custSel addSld modSld sldOrd">
      <pc:chgData name="Laura MacRae" userId="ef837880-cf76-463b-be55-cc83b737d8b8" providerId="ADAL" clId="{0463402F-A686-47F3-A802-2278C1AE1A31}" dt="2022-01-25T20:23:15.455" v="257" actId="1076"/>
      <pc:docMkLst>
        <pc:docMk/>
      </pc:docMkLst>
      <pc:sldChg chg="modSp">
        <pc:chgData name="Laura MacRae" userId="ef837880-cf76-463b-be55-cc83b737d8b8" providerId="ADAL" clId="{0463402F-A686-47F3-A802-2278C1AE1A31}" dt="2022-01-21T14:15:25.117" v="10" actId="20577"/>
        <pc:sldMkLst>
          <pc:docMk/>
          <pc:sldMk cId="3970436467" sldId="256"/>
        </pc:sldMkLst>
        <pc:spChg chg="mod">
          <ac:chgData name="Laura MacRae" userId="ef837880-cf76-463b-be55-cc83b737d8b8" providerId="ADAL" clId="{0463402F-A686-47F3-A802-2278C1AE1A31}" dt="2022-01-21T14:15:25.117" v="10" actId="20577"/>
          <ac:spMkLst>
            <pc:docMk/>
            <pc:sldMk cId="3970436467" sldId="256"/>
            <ac:spMk id="2" creationId="{103A8CC5-6BBC-4E91-AA69-B5E53FE7B231}"/>
          </ac:spMkLst>
        </pc:spChg>
      </pc:sldChg>
      <pc:sldChg chg="modSp">
        <pc:chgData name="Laura MacRae" userId="ef837880-cf76-463b-be55-cc83b737d8b8" providerId="ADAL" clId="{0463402F-A686-47F3-A802-2278C1AE1A31}" dt="2022-01-25T20:19:23.435" v="234" actId="27636"/>
        <pc:sldMkLst>
          <pc:docMk/>
          <pc:sldMk cId="1525134826" sldId="258"/>
        </pc:sldMkLst>
        <pc:spChg chg="mod">
          <ac:chgData name="Laura MacRae" userId="ef837880-cf76-463b-be55-cc83b737d8b8" providerId="ADAL" clId="{0463402F-A686-47F3-A802-2278C1AE1A31}" dt="2022-01-25T20:19:23.435" v="234" actId="27636"/>
          <ac:spMkLst>
            <pc:docMk/>
            <pc:sldMk cId="1525134826" sldId="258"/>
            <ac:spMk id="3" creationId="{3159B95A-F2B3-4F9D-9689-9DD29B834498}"/>
          </ac:spMkLst>
        </pc:spChg>
      </pc:sldChg>
      <pc:sldChg chg="addSp delSp add">
        <pc:chgData name="Laura MacRae" userId="ef837880-cf76-463b-be55-cc83b737d8b8" providerId="ADAL" clId="{0463402F-A686-47F3-A802-2278C1AE1A31}" dt="2022-01-25T13:35:59.442" v="14" actId="478"/>
        <pc:sldMkLst>
          <pc:docMk/>
          <pc:sldMk cId="2947276878" sldId="259"/>
        </pc:sldMkLst>
        <pc:spChg chg="del">
          <ac:chgData name="Laura MacRae" userId="ef837880-cf76-463b-be55-cc83b737d8b8" providerId="ADAL" clId="{0463402F-A686-47F3-A802-2278C1AE1A31}" dt="2022-01-25T13:35:59.442" v="14" actId="478"/>
          <ac:spMkLst>
            <pc:docMk/>
            <pc:sldMk cId="2947276878" sldId="259"/>
            <ac:spMk id="2" creationId="{821034FD-82AB-494D-B364-47EB3CA08D1D}"/>
          </ac:spMkLst>
        </pc:spChg>
        <pc:spChg chg="del">
          <ac:chgData name="Laura MacRae" userId="ef837880-cf76-463b-be55-cc83b737d8b8" providerId="ADAL" clId="{0463402F-A686-47F3-A802-2278C1AE1A31}" dt="2022-01-25T13:35:58.468" v="13" actId="478"/>
          <ac:spMkLst>
            <pc:docMk/>
            <pc:sldMk cId="2947276878" sldId="259"/>
            <ac:spMk id="3" creationId="{C86EFF9D-F980-43E2-8350-3F9F2E2A9E57}"/>
          </ac:spMkLst>
        </pc:spChg>
        <pc:picChg chg="add">
          <ac:chgData name="Laura MacRae" userId="ef837880-cf76-463b-be55-cc83b737d8b8" providerId="ADAL" clId="{0463402F-A686-47F3-A802-2278C1AE1A31}" dt="2022-01-25T13:35:55.763" v="12"/>
          <ac:picMkLst>
            <pc:docMk/>
            <pc:sldMk cId="2947276878" sldId="259"/>
            <ac:picMk id="4" creationId="{4AFC3B80-F55F-4E1E-8233-5F8DB58577BE}"/>
          </ac:picMkLst>
        </pc:picChg>
      </pc:sldChg>
      <pc:sldChg chg="addSp modSp add">
        <pc:chgData name="Laura MacRae" userId="ef837880-cf76-463b-be55-cc83b737d8b8" providerId="ADAL" clId="{0463402F-A686-47F3-A802-2278C1AE1A31}" dt="2022-01-25T13:36:55.903" v="27" actId="1076"/>
        <pc:sldMkLst>
          <pc:docMk/>
          <pc:sldMk cId="4207689790" sldId="260"/>
        </pc:sldMkLst>
        <pc:picChg chg="add mod">
          <ac:chgData name="Laura MacRae" userId="ef837880-cf76-463b-be55-cc83b737d8b8" providerId="ADAL" clId="{0463402F-A686-47F3-A802-2278C1AE1A31}" dt="2022-01-25T13:36:55.903" v="27" actId="1076"/>
          <ac:picMkLst>
            <pc:docMk/>
            <pc:sldMk cId="4207689790" sldId="260"/>
            <ac:picMk id="2" creationId="{154633FE-75F9-4BA7-93CC-CD100CCEA800}"/>
          </ac:picMkLst>
        </pc:picChg>
      </pc:sldChg>
      <pc:sldChg chg="addSp modSp add">
        <pc:chgData name="Laura MacRae" userId="ef837880-cf76-463b-be55-cc83b737d8b8" providerId="ADAL" clId="{0463402F-A686-47F3-A802-2278C1AE1A31}" dt="2022-01-25T13:37:24.368" v="30" actId="1076"/>
        <pc:sldMkLst>
          <pc:docMk/>
          <pc:sldMk cId="1075695379" sldId="261"/>
        </pc:sldMkLst>
        <pc:picChg chg="add mod">
          <ac:chgData name="Laura MacRae" userId="ef837880-cf76-463b-be55-cc83b737d8b8" providerId="ADAL" clId="{0463402F-A686-47F3-A802-2278C1AE1A31}" dt="2022-01-25T13:37:24.368" v="30" actId="1076"/>
          <ac:picMkLst>
            <pc:docMk/>
            <pc:sldMk cId="1075695379" sldId="261"/>
            <ac:picMk id="2" creationId="{C2E723D7-2F75-427E-A678-ACFD881BA1E9}"/>
          </ac:picMkLst>
        </pc:picChg>
      </pc:sldChg>
      <pc:sldChg chg="addSp modSp add ord">
        <pc:chgData name="Laura MacRae" userId="ef837880-cf76-463b-be55-cc83b737d8b8" providerId="ADAL" clId="{0463402F-A686-47F3-A802-2278C1AE1A31}" dt="2022-01-25T13:36:33.327" v="24"/>
        <pc:sldMkLst>
          <pc:docMk/>
          <pc:sldMk cId="3040177543" sldId="262"/>
        </pc:sldMkLst>
        <pc:picChg chg="add mod">
          <ac:chgData name="Laura MacRae" userId="ef837880-cf76-463b-be55-cc83b737d8b8" providerId="ADAL" clId="{0463402F-A686-47F3-A802-2278C1AE1A31}" dt="2022-01-25T13:36:30.934" v="23" actId="1076"/>
          <ac:picMkLst>
            <pc:docMk/>
            <pc:sldMk cId="3040177543" sldId="262"/>
            <ac:picMk id="2" creationId="{ED8C0848-B524-48EC-A9F2-906FAEE582B0}"/>
          </ac:picMkLst>
        </pc:picChg>
      </pc:sldChg>
      <pc:sldChg chg="addSp modSp add">
        <pc:chgData name="Laura MacRae" userId="ef837880-cf76-463b-be55-cc83b737d8b8" providerId="ADAL" clId="{0463402F-A686-47F3-A802-2278C1AE1A31}" dt="2022-01-25T13:37:44.728" v="33" actId="1076"/>
        <pc:sldMkLst>
          <pc:docMk/>
          <pc:sldMk cId="4143700304" sldId="263"/>
        </pc:sldMkLst>
        <pc:picChg chg="add mod">
          <ac:chgData name="Laura MacRae" userId="ef837880-cf76-463b-be55-cc83b737d8b8" providerId="ADAL" clId="{0463402F-A686-47F3-A802-2278C1AE1A31}" dt="2022-01-25T13:37:44.728" v="33" actId="1076"/>
          <ac:picMkLst>
            <pc:docMk/>
            <pc:sldMk cId="4143700304" sldId="263"/>
            <ac:picMk id="2" creationId="{1B35B554-7930-4947-821B-B56281E2995F}"/>
          </ac:picMkLst>
        </pc:picChg>
      </pc:sldChg>
      <pc:sldChg chg="addSp modSp add">
        <pc:chgData name="Laura MacRae" userId="ef837880-cf76-463b-be55-cc83b737d8b8" providerId="ADAL" clId="{0463402F-A686-47F3-A802-2278C1AE1A31}" dt="2022-01-25T13:38:05.913" v="37" actId="1076"/>
        <pc:sldMkLst>
          <pc:docMk/>
          <pc:sldMk cId="289014897" sldId="264"/>
        </pc:sldMkLst>
        <pc:picChg chg="add mod">
          <ac:chgData name="Laura MacRae" userId="ef837880-cf76-463b-be55-cc83b737d8b8" providerId="ADAL" clId="{0463402F-A686-47F3-A802-2278C1AE1A31}" dt="2022-01-25T13:38:05.913" v="37" actId="1076"/>
          <ac:picMkLst>
            <pc:docMk/>
            <pc:sldMk cId="289014897" sldId="264"/>
            <ac:picMk id="2" creationId="{F77F3022-4809-4A9F-A7CE-78B493532A3D}"/>
          </ac:picMkLst>
        </pc:picChg>
      </pc:sldChg>
      <pc:sldChg chg="addSp modSp add">
        <pc:chgData name="Laura MacRae" userId="ef837880-cf76-463b-be55-cc83b737d8b8" providerId="ADAL" clId="{0463402F-A686-47F3-A802-2278C1AE1A31}" dt="2022-01-25T20:10:24.095" v="202" actId="1076"/>
        <pc:sldMkLst>
          <pc:docMk/>
          <pc:sldMk cId="1493185363" sldId="265"/>
        </pc:sldMkLst>
        <pc:picChg chg="add mod">
          <ac:chgData name="Laura MacRae" userId="ef837880-cf76-463b-be55-cc83b737d8b8" providerId="ADAL" clId="{0463402F-A686-47F3-A802-2278C1AE1A31}" dt="2022-01-25T20:10:24.095" v="202" actId="1076"/>
          <ac:picMkLst>
            <pc:docMk/>
            <pc:sldMk cId="1493185363" sldId="265"/>
            <ac:picMk id="2" creationId="{74F9CCFD-D977-4B30-9076-7D9A8E687B33}"/>
          </ac:picMkLst>
        </pc:picChg>
      </pc:sldChg>
      <pc:sldChg chg="addSp modSp add">
        <pc:chgData name="Laura MacRae" userId="ef837880-cf76-463b-be55-cc83b737d8b8" providerId="ADAL" clId="{0463402F-A686-47F3-A802-2278C1AE1A31}" dt="2022-01-25T20:10:30.269" v="203" actId="1076"/>
        <pc:sldMkLst>
          <pc:docMk/>
          <pc:sldMk cId="2916065633" sldId="266"/>
        </pc:sldMkLst>
        <pc:picChg chg="add mod">
          <ac:chgData name="Laura MacRae" userId="ef837880-cf76-463b-be55-cc83b737d8b8" providerId="ADAL" clId="{0463402F-A686-47F3-A802-2278C1AE1A31}" dt="2022-01-25T20:10:30.269" v="203" actId="1076"/>
          <ac:picMkLst>
            <pc:docMk/>
            <pc:sldMk cId="2916065633" sldId="266"/>
            <ac:picMk id="2" creationId="{29E2976A-E556-495E-8C73-A25D465F5D93}"/>
          </ac:picMkLst>
        </pc:picChg>
      </pc:sldChg>
      <pc:sldChg chg="addSp modSp add">
        <pc:chgData name="Laura MacRae" userId="ef837880-cf76-463b-be55-cc83b737d8b8" providerId="ADAL" clId="{0463402F-A686-47F3-A802-2278C1AE1A31}" dt="2022-01-25T13:39:30.318" v="52" actId="1076"/>
        <pc:sldMkLst>
          <pc:docMk/>
          <pc:sldMk cId="2950119712" sldId="267"/>
        </pc:sldMkLst>
        <pc:picChg chg="add mod">
          <ac:chgData name="Laura MacRae" userId="ef837880-cf76-463b-be55-cc83b737d8b8" providerId="ADAL" clId="{0463402F-A686-47F3-A802-2278C1AE1A31}" dt="2022-01-25T13:39:30.318" v="52" actId="1076"/>
          <ac:picMkLst>
            <pc:docMk/>
            <pc:sldMk cId="2950119712" sldId="267"/>
            <ac:picMk id="2" creationId="{2619CD19-AE49-43AC-90F5-4404287EBAC3}"/>
          </ac:picMkLst>
        </pc:picChg>
      </pc:sldChg>
      <pc:sldChg chg="addSp modSp add">
        <pc:chgData name="Laura MacRae" userId="ef837880-cf76-463b-be55-cc83b737d8b8" providerId="ADAL" clId="{0463402F-A686-47F3-A802-2278C1AE1A31}" dt="2022-01-25T20:10:34.099" v="204" actId="1076"/>
        <pc:sldMkLst>
          <pc:docMk/>
          <pc:sldMk cId="3593065477" sldId="268"/>
        </pc:sldMkLst>
        <pc:picChg chg="add mod">
          <ac:chgData name="Laura MacRae" userId="ef837880-cf76-463b-be55-cc83b737d8b8" providerId="ADAL" clId="{0463402F-A686-47F3-A802-2278C1AE1A31}" dt="2022-01-25T20:10:34.099" v="204" actId="1076"/>
          <ac:picMkLst>
            <pc:docMk/>
            <pc:sldMk cId="3593065477" sldId="268"/>
            <ac:picMk id="2" creationId="{612E331D-C01B-4E8B-A456-088DC12054A5}"/>
          </ac:picMkLst>
        </pc:picChg>
      </pc:sldChg>
      <pc:sldChg chg="addSp modSp add">
        <pc:chgData name="Laura MacRae" userId="ef837880-cf76-463b-be55-cc83b737d8b8" providerId="ADAL" clId="{0463402F-A686-47F3-A802-2278C1AE1A31}" dt="2022-01-25T13:40:10.724" v="59" actId="1076"/>
        <pc:sldMkLst>
          <pc:docMk/>
          <pc:sldMk cId="1723160807" sldId="269"/>
        </pc:sldMkLst>
        <pc:picChg chg="add mod">
          <ac:chgData name="Laura MacRae" userId="ef837880-cf76-463b-be55-cc83b737d8b8" providerId="ADAL" clId="{0463402F-A686-47F3-A802-2278C1AE1A31}" dt="2022-01-25T13:40:10.724" v="59" actId="1076"/>
          <ac:picMkLst>
            <pc:docMk/>
            <pc:sldMk cId="1723160807" sldId="269"/>
            <ac:picMk id="2" creationId="{7FEA98E6-7068-4382-BCFC-8D50DF23DF46}"/>
          </ac:picMkLst>
        </pc:picChg>
      </pc:sldChg>
      <pc:sldChg chg="addSp modSp add">
        <pc:chgData name="Laura MacRae" userId="ef837880-cf76-463b-be55-cc83b737d8b8" providerId="ADAL" clId="{0463402F-A686-47F3-A802-2278C1AE1A31}" dt="2022-01-25T13:40:33.766" v="64" actId="1076"/>
        <pc:sldMkLst>
          <pc:docMk/>
          <pc:sldMk cId="1551567709" sldId="270"/>
        </pc:sldMkLst>
        <pc:picChg chg="add mod">
          <ac:chgData name="Laura MacRae" userId="ef837880-cf76-463b-be55-cc83b737d8b8" providerId="ADAL" clId="{0463402F-A686-47F3-A802-2278C1AE1A31}" dt="2022-01-25T13:40:33.766" v="64" actId="1076"/>
          <ac:picMkLst>
            <pc:docMk/>
            <pc:sldMk cId="1551567709" sldId="270"/>
            <ac:picMk id="2" creationId="{2F523470-D3AA-46FC-AA8F-9EE37BE52A59}"/>
          </ac:picMkLst>
        </pc:picChg>
      </pc:sldChg>
      <pc:sldChg chg="addSp modSp add">
        <pc:chgData name="Laura MacRae" userId="ef837880-cf76-463b-be55-cc83b737d8b8" providerId="ADAL" clId="{0463402F-A686-47F3-A802-2278C1AE1A31}" dt="2022-01-25T13:41:01.580" v="68" actId="1076"/>
        <pc:sldMkLst>
          <pc:docMk/>
          <pc:sldMk cId="3744775437" sldId="271"/>
        </pc:sldMkLst>
        <pc:picChg chg="add mod">
          <ac:chgData name="Laura MacRae" userId="ef837880-cf76-463b-be55-cc83b737d8b8" providerId="ADAL" clId="{0463402F-A686-47F3-A802-2278C1AE1A31}" dt="2022-01-25T13:41:01.580" v="68" actId="1076"/>
          <ac:picMkLst>
            <pc:docMk/>
            <pc:sldMk cId="3744775437" sldId="271"/>
            <ac:picMk id="2" creationId="{22FB3A4C-100B-4530-AC21-7B92F67DD984}"/>
          </ac:picMkLst>
        </pc:picChg>
      </pc:sldChg>
      <pc:sldChg chg="modSp add">
        <pc:chgData name="Laura MacRae" userId="ef837880-cf76-463b-be55-cc83b737d8b8" providerId="ADAL" clId="{0463402F-A686-47F3-A802-2278C1AE1A31}" dt="2022-01-25T15:04:27.228" v="172" actId="1076"/>
        <pc:sldMkLst>
          <pc:docMk/>
          <pc:sldMk cId="2723069439" sldId="272"/>
        </pc:sldMkLst>
        <pc:spChg chg="mod">
          <ac:chgData name="Laura MacRae" userId="ef837880-cf76-463b-be55-cc83b737d8b8" providerId="ADAL" clId="{0463402F-A686-47F3-A802-2278C1AE1A31}" dt="2022-01-25T15:04:27.228" v="172" actId="1076"/>
          <ac:spMkLst>
            <pc:docMk/>
            <pc:sldMk cId="2723069439" sldId="272"/>
            <ac:spMk id="3" creationId="{3159B95A-F2B3-4F9D-9689-9DD29B834498}"/>
          </ac:spMkLst>
        </pc:spChg>
      </pc:sldChg>
      <pc:sldChg chg="addSp delSp modSp add">
        <pc:chgData name="Laura MacRae" userId="ef837880-cf76-463b-be55-cc83b737d8b8" providerId="ADAL" clId="{0463402F-A686-47F3-A802-2278C1AE1A31}" dt="2022-01-25T15:05:57.402" v="201" actId="478"/>
        <pc:sldMkLst>
          <pc:docMk/>
          <pc:sldMk cId="2601137437" sldId="273"/>
        </pc:sldMkLst>
        <pc:spChg chg="del">
          <ac:chgData name="Laura MacRae" userId="ef837880-cf76-463b-be55-cc83b737d8b8" providerId="ADAL" clId="{0463402F-A686-47F3-A802-2278C1AE1A31}" dt="2022-01-25T15:04:38.406" v="175" actId="478"/>
          <ac:spMkLst>
            <pc:docMk/>
            <pc:sldMk cId="2601137437" sldId="273"/>
            <ac:spMk id="2" creationId="{78110887-C8B0-472D-A761-CD0586E154AA}"/>
          </ac:spMkLst>
        </pc:spChg>
        <pc:spChg chg="del">
          <ac:chgData name="Laura MacRae" userId="ef837880-cf76-463b-be55-cc83b737d8b8" providerId="ADAL" clId="{0463402F-A686-47F3-A802-2278C1AE1A31}" dt="2022-01-25T15:04:37.721" v="174" actId="478"/>
          <ac:spMkLst>
            <pc:docMk/>
            <pc:sldMk cId="2601137437" sldId="273"/>
            <ac:spMk id="3" creationId="{4336CD99-9962-49E4-B5D7-74F65D4CC0CF}"/>
          </ac:spMkLst>
        </pc:spChg>
        <pc:spChg chg="add mod">
          <ac:chgData name="Laura MacRae" userId="ef837880-cf76-463b-be55-cc83b737d8b8" providerId="ADAL" clId="{0463402F-A686-47F3-A802-2278C1AE1A31}" dt="2022-01-25T15:05:43.982" v="196" actId="14100"/>
          <ac:spMkLst>
            <pc:docMk/>
            <pc:sldMk cId="2601137437" sldId="273"/>
            <ac:spMk id="4" creationId="{91E27E2C-3D9D-4F0B-9F93-3B677FF6354A}"/>
          </ac:spMkLst>
        </pc:spChg>
        <pc:spChg chg="add mod">
          <ac:chgData name="Laura MacRae" userId="ef837880-cf76-463b-be55-cc83b737d8b8" providerId="ADAL" clId="{0463402F-A686-47F3-A802-2278C1AE1A31}" dt="2022-01-25T15:05:46.762" v="197" actId="14100"/>
          <ac:spMkLst>
            <pc:docMk/>
            <pc:sldMk cId="2601137437" sldId="273"/>
            <ac:spMk id="6" creationId="{B6E279B5-0754-4F96-837B-0A62A1874ADB}"/>
          </ac:spMkLst>
        </pc:spChg>
        <pc:spChg chg="add mod">
          <ac:chgData name="Laura MacRae" userId="ef837880-cf76-463b-be55-cc83b737d8b8" providerId="ADAL" clId="{0463402F-A686-47F3-A802-2278C1AE1A31}" dt="2022-01-25T15:05:49.616" v="198" actId="14100"/>
          <ac:spMkLst>
            <pc:docMk/>
            <pc:sldMk cId="2601137437" sldId="273"/>
            <ac:spMk id="7" creationId="{56BDD4A2-54C5-47E3-BD10-26994707D337}"/>
          </ac:spMkLst>
        </pc:spChg>
        <pc:spChg chg="add mod">
          <ac:chgData name="Laura MacRae" userId="ef837880-cf76-463b-be55-cc83b737d8b8" providerId="ADAL" clId="{0463402F-A686-47F3-A802-2278C1AE1A31}" dt="2022-01-25T15:05:52.716" v="199" actId="14100"/>
          <ac:spMkLst>
            <pc:docMk/>
            <pc:sldMk cId="2601137437" sldId="273"/>
            <ac:spMk id="8" creationId="{D4C5DF4B-D6BC-4433-A746-39B645E7CD97}"/>
          </ac:spMkLst>
        </pc:spChg>
        <pc:spChg chg="add mod">
          <ac:chgData name="Laura MacRae" userId="ef837880-cf76-463b-be55-cc83b737d8b8" providerId="ADAL" clId="{0463402F-A686-47F3-A802-2278C1AE1A31}" dt="2022-01-25T15:05:55.310" v="200" actId="14100"/>
          <ac:spMkLst>
            <pc:docMk/>
            <pc:sldMk cId="2601137437" sldId="273"/>
            <ac:spMk id="9" creationId="{EC2C233A-6F5A-4152-B118-03144ED8EA98}"/>
          </ac:spMkLst>
        </pc:spChg>
        <pc:picChg chg="add del mod">
          <ac:chgData name="Laura MacRae" userId="ef837880-cf76-463b-be55-cc83b737d8b8" providerId="ADAL" clId="{0463402F-A686-47F3-A802-2278C1AE1A31}" dt="2022-01-25T15:05:57.402" v="201" actId="478"/>
          <ac:picMkLst>
            <pc:docMk/>
            <pc:sldMk cId="2601137437" sldId="273"/>
            <ac:picMk id="5" creationId="{822312DE-ECF7-4E67-9C70-DDF48EC18BAF}"/>
          </ac:picMkLst>
        </pc:picChg>
      </pc:sldChg>
      <pc:sldChg chg="addSp delSp modSp add">
        <pc:chgData name="Laura MacRae" userId="ef837880-cf76-463b-be55-cc83b737d8b8" providerId="ADAL" clId="{0463402F-A686-47F3-A802-2278C1AE1A31}" dt="2022-01-25T20:23:15.455" v="257" actId="1076"/>
        <pc:sldMkLst>
          <pc:docMk/>
          <pc:sldMk cId="1715668509" sldId="274"/>
        </pc:sldMkLst>
        <pc:spChg chg="del">
          <ac:chgData name="Laura MacRae" userId="ef837880-cf76-463b-be55-cc83b737d8b8" providerId="ADAL" clId="{0463402F-A686-47F3-A802-2278C1AE1A31}" dt="2022-01-25T20:17:23.008" v="207" actId="478"/>
          <ac:spMkLst>
            <pc:docMk/>
            <pc:sldMk cId="1715668509" sldId="274"/>
            <ac:spMk id="2" creationId="{29544C2F-875A-4CFE-A100-76EB9C64583C}"/>
          </ac:spMkLst>
        </pc:spChg>
        <pc:spChg chg="del">
          <ac:chgData name="Laura MacRae" userId="ef837880-cf76-463b-be55-cc83b737d8b8" providerId="ADAL" clId="{0463402F-A686-47F3-A802-2278C1AE1A31}" dt="2022-01-25T20:17:20.014" v="206"/>
          <ac:spMkLst>
            <pc:docMk/>
            <pc:sldMk cId="1715668509" sldId="274"/>
            <ac:spMk id="3" creationId="{5BFA6A3D-B477-4AAB-B3C3-C541AB91D6C3}"/>
          </ac:spMkLst>
        </pc:spChg>
        <pc:picChg chg="add mod">
          <ac:chgData name="Laura MacRae" userId="ef837880-cf76-463b-be55-cc83b737d8b8" providerId="ADAL" clId="{0463402F-A686-47F3-A802-2278C1AE1A31}" dt="2022-01-25T20:23:15.455" v="257" actId="1076"/>
          <ac:picMkLst>
            <pc:docMk/>
            <pc:sldMk cId="1715668509" sldId="274"/>
            <ac:picMk id="4" creationId="{6F00A6D9-1039-42D7-97DD-7CFE9232324A}"/>
          </ac:picMkLst>
        </pc:picChg>
      </pc:sldChg>
      <pc:sldChg chg="addSp modSp add">
        <pc:chgData name="Laura MacRae" userId="ef837880-cf76-463b-be55-cc83b737d8b8" providerId="ADAL" clId="{0463402F-A686-47F3-A802-2278C1AE1A31}" dt="2022-01-25T20:22:15.098" v="256" actId="1076"/>
        <pc:sldMkLst>
          <pc:docMk/>
          <pc:sldMk cId="1143540839" sldId="275"/>
        </pc:sldMkLst>
        <pc:picChg chg="add mod">
          <ac:chgData name="Laura MacRae" userId="ef837880-cf76-463b-be55-cc83b737d8b8" providerId="ADAL" clId="{0463402F-A686-47F3-A802-2278C1AE1A31}" dt="2022-01-25T20:22:15.098" v="256" actId="1076"/>
          <ac:picMkLst>
            <pc:docMk/>
            <pc:sldMk cId="1143540839" sldId="275"/>
            <ac:picMk id="2" creationId="{0D82B0A5-6015-47DD-B665-F8739DB71679}"/>
          </ac:picMkLst>
        </pc:picChg>
        <pc:picChg chg="add mod">
          <ac:chgData name="Laura MacRae" userId="ef837880-cf76-463b-be55-cc83b737d8b8" providerId="ADAL" clId="{0463402F-A686-47F3-A802-2278C1AE1A31}" dt="2022-01-25T20:22:02.080" v="253" actId="1076"/>
          <ac:picMkLst>
            <pc:docMk/>
            <pc:sldMk cId="1143540839" sldId="275"/>
            <ac:picMk id="3" creationId="{B8753403-9833-4127-BFD1-996CF6DD2D26}"/>
          </ac:picMkLst>
        </pc:picChg>
        <pc:picChg chg="mod modCrop">
          <ac:chgData name="Laura MacRae" userId="ef837880-cf76-463b-be55-cc83b737d8b8" providerId="ADAL" clId="{0463402F-A686-47F3-A802-2278C1AE1A31}" dt="2022-01-25T20:21:45.840" v="250" actId="14100"/>
          <ac:picMkLst>
            <pc:docMk/>
            <pc:sldMk cId="1143540839" sldId="275"/>
            <ac:picMk id="4" creationId="{6F00A6D9-1039-42D7-97DD-7CFE9232324A}"/>
          </ac:picMkLst>
        </pc:picChg>
        <pc:picChg chg="add mod">
          <ac:chgData name="Laura MacRae" userId="ef837880-cf76-463b-be55-cc83b737d8b8" providerId="ADAL" clId="{0463402F-A686-47F3-A802-2278C1AE1A31}" dt="2022-01-25T20:22:10.599" v="255" actId="1076"/>
          <ac:picMkLst>
            <pc:docMk/>
            <pc:sldMk cId="1143540839" sldId="275"/>
            <ac:picMk id="5" creationId="{9096B078-F012-4FD9-9069-3F039898554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2ECE6-C7B2-4FD1-8DBF-BBA84487E1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A3E3EC-D45E-446F-B76F-1001A7B234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0D096-88B2-43FB-A016-2BC0B8C04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3AB15-6B0C-4353-A7F6-D60B797E0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FC1CE-EB3F-4522-8783-3E4978A30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92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706F-DEB8-4307-9432-1352E0673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F032D-4897-4FEA-9F15-F4FA190FF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07C84-B545-469A-86AA-30DD1A1F8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A2C1B-5FEF-42D0-B2F6-B820E7F0D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62B203-84F7-4D7F-956B-F0C1095A0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17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A142C-F3D1-4707-991D-693B67EB5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24C4A-761F-4E19-8FDD-B094D30C05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6C479E-7785-4FCF-87EC-EA2FE6CB5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64FCF-5F21-464E-8E14-129745110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F87478-72F0-4B74-96CB-12C71FC85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744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52E38-2C90-41EC-9195-8B00457E0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D1202-0716-41BD-A694-C4F372E06C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1F788A-438A-4830-83C0-F33418EFE3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D5A51-D293-454B-B465-0101D7750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C59-3CB7-4C27-8479-3F812EB91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76B47-C2FC-415A-A5DB-DC2E8F007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764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16816-76AE-4593-8DB7-CAA9D34E1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10B24D-6A81-4005-BC6B-E8AC31368D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02528C-57BA-4973-ADAB-C449D5032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BD4798-0CF1-411B-AD2F-3F682F8345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492665-F46D-4649-95D0-4BB94407D4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580CD2-7A70-41A1-83A8-8AD10BF33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99DB9E-73D1-4AA8-AEEF-D3A66C107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23943-EDC6-486C-A0A7-C64945CF6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763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B0D6D-E5F8-43FC-A364-61CC1743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D81957-76E8-49E5-8EA7-60381C0DE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F15448-F67D-4998-A820-D27D85B41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522651-5984-4837-8081-8D01EC5BF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39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4002B3-5101-44FE-B1ED-DE7F4EC48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99147A-4458-4880-BC09-E2B1DBE3C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A5EB34-0DC9-4E90-A1A9-990DE8173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303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F7FD5-30B3-4B1D-A4EA-BBB0D8E2A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CDC21-B2BA-45FA-AA5F-9BA5385F2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319F38-48BF-4F6B-AA59-557BCF792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1E9655-4010-4B79-A84E-1E915A45D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8F3D7C-DDF3-49A0-B9E2-FDE2595E1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0B5B2A-6C08-4ADD-B256-32216E4B0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784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AB806-9E69-453E-BFE2-8B0C376EF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EEBFC2-D626-4866-84BA-807C47BCCF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CB4320-12E4-41E4-BF89-F018D2749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EDC3CD-1B35-4FC7-A213-140E46D73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1A7C17-6067-4BBE-A6F6-329DBAC7D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C3FC4B-A74F-44E7-8981-48845475A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175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F2585-12EA-4C37-8A36-C973DD75F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38FC69-44CA-411A-BF6D-4026D6D86C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46BD1C-C57B-4308-AF41-1BB23D669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81D7B-A951-4C2B-823D-E687C1D0F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0A870-796F-4C7B-AB77-4CFC2D032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43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05C2F9-63C1-4687-86C7-BA54BFF6DF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69AC14-A46D-403B-B7EB-A87BE65551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BEE05-AEF4-497F-906D-EF26AA825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29BA3-C14F-4125-A438-6816A4EFE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D799D-6948-43A2-A01B-366D1A988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032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8E32A3-B11F-4745-A3A7-09D8A39B2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37B048-41BF-4553-89BB-8FA120C534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9D39D-DD94-4C91-8601-1EE3852B95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0E8E0-3C00-4212-BEC5-B8EEC67F8F8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A15CA-0BBD-415F-B6DB-3C5E5CA375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EF1D1-6D59-45A6-98F3-8F7019374B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382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A8CC5-6BBC-4E91-AA69-B5E53FE7B2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History</a:t>
            </a:r>
            <a:br>
              <a:rPr lang="en-GB"/>
            </a:br>
            <a:r>
              <a:rPr lang="en-GB"/>
              <a:t>Memorials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36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A8CC5-6BBC-4E91-AA69-B5E53FE7B2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8205" y="899318"/>
            <a:ext cx="9144000" cy="1909763"/>
          </a:xfrm>
        </p:spPr>
        <p:txBody>
          <a:bodyPr>
            <a:noAutofit/>
          </a:bodyPr>
          <a:lstStyle/>
          <a:p>
            <a:pPr algn="l"/>
            <a:r>
              <a:rPr lang="en-GB" sz="4000" dirty="0">
                <a:latin typeface="Twinkl" panose="02000000000000000000" pitchFamily="2" charset="0"/>
              </a:rPr>
              <a:t>LO: To understand that a memorial is something made to remind people of a significant person or event.</a:t>
            </a:r>
          </a:p>
        </p:txBody>
      </p:sp>
    </p:spTree>
    <p:extLst>
      <p:ext uri="{BB962C8B-B14F-4D97-AF65-F5344CB8AC3E}">
        <p14:creationId xmlns:p14="http://schemas.microsoft.com/office/powerpoint/2010/main" val="3905339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FC3B80-F55F-4E1E-8233-5F8DB58577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762" y="681037"/>
            <a:ext cx="8372475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76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8C0848-B524-48EC-A9F2-906FAEE58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668" y="1865356"/>
            <a:ext cx="9653638" cy="233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177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4633FE-75F9-4BA7-93CC-CD100CCE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471" y="479597"/>
            <a:ext cx="9852067" cy="566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89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E723D7-2F75-427E-A678-ACFD881BA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968" y="611093"/>
            <a:ext cx="9701469" cy="624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695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35B554-7930-4947-821B-B56281E29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606" y="648858"/>
            <a:ext cx="9336559" cy="591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00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7F3022-4809-4A9F-A7CE-78B493532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8913" y="558739"/>
            <a:ext cx="8994174" cy="574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14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F9CCFD-D977-4B30-9076-7D9A8E687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479" y="345364"/>
            <a:ext cx="9613042" cy="6167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185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E2976A-E556-495E-8C73-A25D465F5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162" y="-198117"/>
            <a:ext cx="10063162" cy="67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65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19CD19-AE49-43AC-90F5-4404287EB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973" y="614690"/>
            <a:ext cx="9843057" cy="624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1197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2E331D-C01B-4E8B-A456-088DC1205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39" y="319263"/>
            <a:ext cx="9703271" cy="621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065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EA98E6-7068-4382-BCFC-8D50DF23D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185" y="210653"/>
            <a:ext cx="9954011" cy="643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160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523470-D3AA-46FC-AA8F-9EE37BE52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156" y="222234"/>
            <a:ext cx="8849497" cy="641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567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FB3A4C-100B-4530-AC21-7B92F67DD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325" y="0"/>
            <a:ext cx="9807274" cy="655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7754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159B95A-F2B3-4F9D-9689-9DD29B8344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0433" y="809410"/>
            <a:ext cx="9144000" cy="4818879"/>
          </a:xfrm>
        </p:spPr>
        <p:txBody>
          <a:bodyPr>
            <a:normAutofit fontScale="92500"/>
          </a:bodyPr>
          <a:lstStyle/>
          <a:p>
            <a:r>
              <a:rPr lang="en-GB" sz="6600" dirty="0">
                <a:latin typeface="Twinkl" panose="02000000000000000000" pitchFamily="2" charset="0"/>
              </a:rPr>
              <a:t>Can you design a new symbol for their community that suggests thanks, remembrance and respect?</a:t>
            </a:r>
          </a:p>
        </p:txBody>
      </p:sp>
    </p:spTree>
    <p:extLst>
      <p:ext uri="{BB962C8B-B14F-4D97-AF65-F5344CB8AC3E}">
        <p14:creationId xmlns:p14="http://schemas.microsoft.com/office/powerpoint/2010/main" val="1525134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F00A6D9-1039-42D7-97DD-7CFE92323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5006" y="110359"/>
            <a:ext cx="11161987" cy="710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68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F00A6D9-1039-42D7-97DD-7CFE92323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000" t="5992"/>
          <a:stretch/>
        </p:blipFill>
        <p:spPr>
          <a:xfrm>
            <a:off x="341585" y="677917"/>
            <a:ext cx="5580994" cy="581747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D82B0A5-6015-47DD-B665-F8739DB71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557" y="1064173"/>
            <a:ext cx="1662572" cy="5202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8753403-9833-4127-BFD1-996CF6DD2D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677917"/>
            <a:ext cx="5584420" cy="58221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96B078-F012-4FD9-9069-3F03989855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8012" y="1064173"/>
            <a:ext cx="1662572" cy="52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40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159B95A-F2B3-4F9D-9689-9DD29B8344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50816"/>
            <a:ext cx="9144000" cy="2835832"/>
          </a:xfrm>
        </p:spPr>
        <p:txBody>
          <a:bodyPr>
            <a:normAutofit/>
          </a:bodyPr>
          <a:lstStyle/>
          <a:p>
            <a:pPr algn="l"/>
            <a:r>
              <a:rPr lang="en-GB" sz="4400" b="1" u="sng" dirty="0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pPr algn="l"/>
            <a:r>
              <a:rPr lang="en-GB" sz="4400" b="1" u="sng" dirty="0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</p:spTree>
    <p:extLst>
      <p:ext uri="{BB962C8B-B14F-4D97-AF65-F5344CB8AC3E}">
        <p14:creationId xmlns:p14="http://schemas.microsoft.com/office/powerpoint/2010/main" val="27230694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E27E2C-3D9D-4F0B-9F93-3B677FF6354A}"/>
              </a:ext>
            </a:extLst>
          </p:cNvPr>
          <p:cNvSpPr/>
          <p:nvPr/>
        </p:nvSpPr>
        <p:spPr>
          <a:xfrm>
            <a:off x="663146" y="387349"/>
            <a:ext cx="570058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6E279B5-0754-4F96-837B-0A62A1874ADB}"/>
              </a:ext>
            </a:extLst>
          </p:cNvPr>
          <p:cNvSpPr/>
          <p:nvPr/>
        </p:nvSpPr>
        <p:spPr>
          <a:xfrm>
            <a:off x="663146" y="1781939"/>
            <a:ext cx="570058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BDD4A2-54C5-47E3-BD10-26994707D337}"/>
              </a:ext>
            </a:extLst>
          </p:cNvPr>
          <p:cNvSpPr/>
          <p:nvPr/>
        </p:nvSpPr>
        <p:spPr>
          <a:xfrm>
            <a:off x="632399" y="3032713"/>
            <a:ext cx="570058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4C5DF4B-D6BC-4433-A746-39B645E7CD97}"/>
              </a:ext>
            </a:extLst>
          </p:cNvPr>
          <p:cNvSpPr/>
          <p:nvPr/>
        </p:nvSpPr>
        <p:spPr>
          <a:xfrm>
            <a:off x="601652" y="4330707"/>
            <a:ext cx="5762078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C2C233A-6F5A-4152-B118-03144ED8EA98}"/>
              </a:ext>
            </a:extLst>
          </p:cNvPr>
          <p:cNvSpPr/>
          <p:nvPr/>
        </p:nvSpPr>
        <p:spPr>
          <a:xfrm>
            <a:off x="601652" y="5581481"/>
            <a:ext cx="5762078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 dirty="0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</p:spTree>
    <p:extLst>
      <p:ext uri="{BB962C8B-B14F-4D97-AF65-F5344CB8AC3E}">
        <p14:creationId xmlns:p14="http://schemas.microsoft.com/office/powerpoint/2010/main" val="2601137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6BD48E5-C802-4E60-BCA5-392816F5EDEE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http://purl.org/dc/elements/1.1/"/>
    <ds:schemaRef ds:uri="b561d3cc-3f8f-4588-a568-be861ce1308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3DFB063-4261-492F-9E55-2CFDAB05F9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F20425-F63C-447B-BFE2-1FEB1D66088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112</Words>
  <Application>Microsoft Office PowerPoint</Application>
  <PresentationFormat>Widescreen</PresentationFormat>
  <Paragraphs>15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Twinkl</vt:lpstr>
      <vt:lpstr>Office Theme</vt:lpstr>
      <vt:lpstr>History Memorials </vt:lpstr>
      <vt:lpstr>LO: To understand that a memorial is something made to remind people of a significant person or event.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</dc:title>
  <dc:creator>Laura MacRae</dc:creator>
  <cp:lastModifiedBy>Laura MacRae</cp:lastModifiedBy>
  <cp:revision>3</cp:revision>
  <dcterms:created xsi:type="dcterms:W3CDTF">2022-01-21T13:48:03Z</dcterms:created>
  <dcterms:modified xsi:type="dcterms:W3CDTF">2022-01-25T20:23:39Z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