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94" r:id="rId5"/>
    <p:sldId id="399" r:id="rId6"/>
    <p:sldId id="401" r:id="rId7"/>
    <p:sldId id="393" r:id="rId8"/>
    <p:sldId id="402" r:id="rId9"/>
    <p:sldId id="397" r:id="rId10"/>
    <p:sldId id="398" r:id="rId11"/>
    <p:sldId id="392" r:id="rId12"/>
    <p:sldId id="260" r:id="rId13"/>
    <p:sldId id="290" r:id="rId14"/>
    <p:sldId id="277" r:id="rId15"/>
    <p:sldId id="327" r:id="rId16"/>
    <p:sldId id="329" r:id="rId17"/>
    <p:sldId id="396" r:id="rId18"/>
    <p:sldId id="395" r:id="rId19"/>
    <p:sldId id="330" r:id="rId20"/>
    <p:sldId id="331" r:id="rId21"/>
    <p:sldId id="403" r:id="rId22"/>
    <p:sldId id="278" r:id="rId23"/>
    <p:sldId id="321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om Bell" userId="3a305ded-11a6-4c9e-86fb-fc1d240cc434" providerId="ADAL" clId="{6191DCDC-08B7-4E2E-9B4F-CFE991CD3558}"/>
    <pc:docChg chg="modSld">
      <pc:chgData name="Tom Bell" userId="3a305ded-11a6-4c9e-86fb-fc1d240cc434" providerId="ADAL" clId="{6191DCDC-08B7-4E2E-9B4F-CFE991CD3558}" dt="2021-03-03T14:43:26.516" v="94" actId="20577"/>
      <pc:docMkLst>
        <pc:docMk/>
      </pc:docMkLst>
      <pc:sldChg chg="modSp">
        <pc:chgData name="Tom Bell" userId="3a305ded-11a6-4c9e-86fb-fc1d240cc434" providerId="ADAL" clId="{6191DCDC-08B7-4E2E-9B4F-CFE991CD3558}" dt="2021-03-03T14:41:35.163" v="3" actId="20577"/>
        <pc:sldMkLst>
          <pc:docMk/>
          <pc:sldMk cId="3917923645" sldId="260"/>
        </pc:sldMkLst>
        <pc:spChg chg="mod">
          <ac:chgData name="Tom Bell" userId="3a305ded-11a6-4c9e-86fb-fc1d240cc434" providerId="ADAL" clId="{6191DCDC-08B7-4E2E-9B4F-CFE991CD3558}" dt="2021-03-03T14:41:35.163" v="3" actId="20577"/>
          <ac:spMkLst>
            <pc:docMk/>
            <pc:sldMk cId="3917923645" sldId="260"/>
            <ac:spMk id="2" creationId="{00000000-0000-0000-0000-000000000000}"/>
          </ac:spMkLst>
        </pc:spChg>
      </pc:sldChg>
      <pc:sldChg chg="modSp">
        <pc:chgData name="Tom Bell" userId="3a305ded-11a6-4c9e-86fb-fc1d240cc434" providerId="ADAL" clId="{6191DCDC-08B7-4E2E-9B4F-CFE991CD3558}" dt="2021-03-03T14:43:26.516" v="94" actId="20577"/>
        <pc:sldMkLst>
          <pc:docMk/>
          <pc:sldMk cId="2024009301" sldId="278"/>
        </pc:sldMkLst>
        <pc:spChg chg="mod">
          <ac:chgData name="Tom Bell" userId="3a305ded-11a6-4c9e-86fb-fc1d240cc434" providerId="ADAL" clId="{6191DCDC-08B7-4E2E-9B4F-CFE991CD3558}" dt="2021-03-03T14:43:26.516" v="94" actId="20577"/>
          <ac:spMkLst>
            <pc:docMk/>
            <pc:sldMk cId="2024009301" sldId="278"/>
            <ac:spMk id="4" creationId="{00000000-0000-0000-0000-000000000000}"/>
          </ac:spMkLst>
        </pc:spChg>
      </pc:sldChg>
      <pc:sldChg chg="modSp">
        <pc:chgData name="Tom Bell" userId="3a305ded-11a6-4c9e-86fb-fc1d240cc434" providerId="ADAL" clId="{6191DCDC-08B7-4E2E-9B4F-CFE991CD3558}" dt="2021-03-03T14:42:29.362" v="47" actId="20577"/>
        <pc:sldMkLst>
          <pc:docMk/>
          <pc:sldMk cId="388415573" sldId="395"/>
        </pc:sldMkLst>
        <pc:spChg chg="mod">
          <ac:chgData name="Tom Bell" userId="3a305ded-11a6-4c9e-86fb-fc1d240cc434" providerId="ADAL" clId="{6191DCDC-08B7-4E2E-9B4F-CFE991CD3558}" dt="2021-03-03T14:42:29.362" v="47" actId="20577"/>
          <ac:spMkLst>
            <pc:docMk/>
            <pc:sldMk cId="388415573" sldId="395"/>
            <ac:spMk id="2" creationId="{00000000-0000-0000-0000-000000000000}"/>
          </ac:spMkLst>
        </pc:spChg>
      </pc:sldChg>
      <pc:sldChg chg="modSp">
        <pc:chgData name="Tom Bell" userId="3a305ded-11a6-4c9e-86fb-fc1d240cc434" providerId="ADAL" clId="{6191DCDC-08B7-4E2E-9B4F-CFE991CD3558}" dt="2021-03-03T14:43:10.667" v="77" actId="20577"/>
        <pc:sldMkLst>
          <pc:docMk/>
          <pc:sldMk cId="3027045675" sldId="396"/>
        </pc:sldMkLst>
        <pc:spChg chg="mod">
          <ac:chgData name="Tom Bell" userId="3a305ded-11a6-4c9e-86fb-fc1d240cc434" providerId="ADAL" clId="{6191DCDC-08B7-4E2E-9B4F-CFE991CD3558}" dt="2021-03-03T14:43:10.667" v="77" actId="20577"/>
          <ac:spMkLst>
            <pc:docMk/>
            <pc:sldMk cId="3027045675" sldId="396"/>
            <ac:spMk id="4" creationId="{00000000-0000-0000-0000-000000000000}"/>
          </ac:spMkLst>
        </pc:spChg>
      </pc:sldChg>
      <pc:sldChg chg="modSp">
        <pc:chgData name="Tom Bell" userId="3a305ded-11a6-4c9e-86fb-fc1d240cc434" providerId="ADAL" clId="{6191DCDC-08B7-4E2E-9B4F-CFE991CD3558}" dt="2021-03-03T14:41:29.780" v="1" actId="20577"/>
        <pc:sldMkLst>
          <pc:docMk/>
          <pc:sldMk cId="654354177" sldId="397"/>
        </pc:sldMkLst>
        <pc:spChg chg="mod">
          <ac:chgData name="Tom Bell" userId="3a305ded-11a6-4c9e-86fb-fc1d240cc434" providerId="ADAL" clId="{6191DCDC-08B7-4E2E-9B4F-CFE991CD3558}" dt="2021-03-03T14:41:29.780" v="1" actId="20577"/>
          <ac:spMkLst>
            <pc:docMk/>
            <pc:sldMk cId="654354177" sldId="397"/>
            <ac:spMk id="2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F4F99-159D-454D-9C20-A3CE957416B0}" type="datetimeFigureOut">
              <a:rPr lang="en-GB" smtClean="0"/>
              <a:t>03/03/2021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E4CD1-988D-42F3-A67A-202D073BD4D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20180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F4F99-159D-454D-9C20-A3CE957416B0}" type="datetimeFigureOut">
              <a:rPr lang="en-GB" smtClean="0"/>
              <a:t>03/03/2021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E4CD1-988D-42F3-A67A-202D073BD4D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29220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F4F99-159D-454D-9C20-A3CE957416B0}" type="datetimeFigureOut">
              <a:rPr lang="en-GB" smtClean="0"/>
              <a:t>03/03/2021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E4CD1-988D-42F3-A67A-202D073BD4D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5251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F4F99-159D-454D-9C20-A3CE957416B0}" type="datetimeFigureOut">
              <a:rPr lang="en-GB" smtClean="0"/>
              <a:t>03/03/2021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E4CD1-988D-42F3-A67A-202D073BD4D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76703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F4F99-159D-454D-9C20-A3CE957416B0}" type="datetimeFigureOut">
              <a:rPr lang="en-GB" smtClean="0"/>
              <a:t>03/03/2021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E4CD1-988D-42F3-A67A-202D073BD4D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7045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F4F99-159D-454D-9C20-A3CE957416B0}" type="datetimeFigureOut">
              <a:rPr lang="en-GB" smtClean="0"/>
              <a:t>03/03/2021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E4CD1-988D-42F3-A67A-202D073BD4D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27947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F4F99-159D-454D-9C20-A3CE957416B0}" type="datetimeFigureOut">
              <a:rPr lang="en-GB" smtClean="0"/>
              <a:t>03/03/2021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E4CD1-988D-42F3-A67A-202D073BD4D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97223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F4F99-159D-454D-9C20-A3CE957416B0}" type="datetimeFigureOut">
              <a:rPr lang="en-GB" smtClean="0"/>
              <a:t>03/03/2021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E4CD1-988D-42F3-A67A-202D073BD4D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7525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F4F99-159D-454D-9C20-A3CE957416B0}" type="datetimeFigureOut">
              <a:rPr lang="en-GB" smtClean="0"/>
              <a:t>03/03/2021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E4CD1-988D-42F3-A67A-202D073BD4D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22007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F4F99-159D-454D-9C20-A3CE957416B0}" type="datetimeFigureOut">
              <a:rPr lang="en-GB" smtClean="0"/>
              <a:t>03/03/2021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E4CD1-988D-42F3-A67A-202D073BD4D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3234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F4F99-159D-454D-9C20-A3CE957416B0}" type="datetimeFigureOut">
              <a:rPr lang="en-GB" smtClean="0"/>
              <a:t>03/03/2021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E4CD1-988D-42F3-A67A-202D073BD4D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9232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CF4F99-159D-454D-9C20-A3CE957416B0}" type="datetimeFigureOut">
              <a:rPr lang="en-GB" smtClean="0"/>
              <a:t>03/03/2021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EE4CD1-988D-42F3-A67A-202D073BD4D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46097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topics/z2yycdm/articles/z2gk9qt" TargetMode="Externa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1688123" y="876703"/>
            <a:ext cx="8979877" cy="243676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347704"/>
            <a:ext cx="8979877" cy="747380"/>
          </a:xfrm>
        </p:spPr>
        <p:txBody>
          <a:bodyPr>
            <a:no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Monday 8th March 2021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169940"/>
            <a:ext cx="9144000" cy="1010581"/>
          </a:xfrm>
        </p:spPr>
        <p:txBody>
          <a:bodyPr>
            <a:normAutofit/>
          </a:bodyPr>
          <a:lstStyle/>
          <a:p>
            <a:r>
              <a:rPr lang="en-GB" sz="3200" u="sng" dirty="0">
                <a:latin typeface="Comic Sans MS" panose="030F0702030302020204" pitchFamily="66" charset="0"/>
              </a:rPr>
              <a:t>LO: To sequence the events of an Antarctic exploration.</a:t>
            </a:r>
          </a:p>
        </p:txBody>
      </p:sp>
    </p:spTree>
    <p:extLst>
      <p:ext uri="{BB962C8B-B14F-4D97-AF65-F5344CB8AC3E}">
        <p14:creationId xmlns:p14="http://schemas.microsoft.com/office/powerpoint/2010/main" val="40476263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675861" y="876702"/>
            <a:ext cx="11065565" cy="551084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86265" y="1223888"/>
            <a:ext cx="10396023" cy="4757409"/>
          </a:xfrm>
        </p:spPr>
        <p:txBody>
          <a:bodyPr>
            <a:normAutofit lnSpcReduction="10000"/>
          </a:bodyPr>
          <a:lstStyle/>
          <a:p>
            <a:r>
              <a:rPr lang="en-GB" sz="4800" dirty="0">
                <a:latin typeface="Twinkl Cursive Looped" panose="02000000000000000000" pitchFamily="2" charset="0"/>
              </a:rPr>
              <a:t>This week you will be writing a newspaper report, to inform the readers about the miraculous journey of Robert Falcon Scott and his crew.</a:t>
            </a:r>
          </a:p>
          <a:p>
            <a:endParaRPr lang="en-GB" sz="4800" dirty="0">
              <a:latin typeface="Twinkl Cursive Looped" panose="02000000000000000000" pitchFamily="2" charset="0"/>
            </a:endParaRPr>
          </a:p>
          <a:p>
            <a:r>
              <a:rPr lang="en-GB" sz="4800" dirty="0">
                <a:latin typeface="Twinkl Cursive Looped" panose="02000000000000000000" pitchFamily="2" charset="0"/>
              </a:rPr>
              <a:t>What do you already know about the Antarctic?</a:t>
            </a:r>
          </a:p>
        </p:txBody>
      </p:sp>
    </p:spTree>
    <p:extLst>
      <p:ext uri="{BB962C8B-B14F-4D97-AF65-F5344CB8AC3E}">
        <p14:creationId xmlns:p14="http://schemas.microsoft.com/office/powerpoint/2010/main" val="36715262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ired, frozen, beaten: image of Captain Scott's expedition that foretold a  tragedy | Scott of the Antarctic | The Guardian">
            <a:extLst>
              <a:ext uri="{FF2B5EF4-FFF2-40B4-BE49-F238E27FC236}">
                <a16:creationId xmlns:a16="http://schemas.microsoft.com/office/drawing/2014/main" id="{B01436F3-3ECD-444B-BFA2-F5AAA8DE19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4706" y="1208988"/>
            <a:ext cx="7308915" cy="5481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F34F806-D354-4BF3-AAC0-B370EADE54F4}"/>
              </a:ext>
            </a:extLst>
          </p:cNvPr>
          <p:cNvSpPr/>
          <p:nvPr/>
        </p:nvSpPr>
        <p:spPr>
          <a:xfrm>
            <a:off x="3136485" y="167326"/>
            <a:ext cx="570535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Robert Falcon Scott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37147876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675861" y="876702"/>
            <a:ext cx="11065565" cy="551084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86265" y="1223888"/>
            <a:ext cx="10396023" cy="4757409"/>
          </a:xfrm>
        </p:spPr>
        <p:txBody>
          <a:bodyPr>
            <a:normAutofit fontScale="92500" lnSpcReduction="20000"/>
          </a:bodyPr>
          <a:lstStyle/>
          <a:p>
            <a:r>
              <a:rPr lang="en-GB" sz="3200" u="sng" dirty="0">
                <a:latin typeface="Twinkl Cursive Looped" panose="02000000000000000000" pitchFamily="2" charset="0"/>
              </a:rPr>
              <a:t>Review the Features of a Newspaper report.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Twinkl Cursive Looped" panose="02000000000000000000" pitchFamily="2" charset="0"/>
              </a:rPr>
              <a:t>Headline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Twinkl Cursive Looped" panose="02000000000000000000" pitchFamily="2" charset="0"/>
              </a:rPr>
              <a:t>Introductory Paragraph – To capture the readers interest.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Twinkl Cursive Looped" panose="02000000000000000000" pitchFamily="2" charset="0"/>
              </a:rPr>
              <a:t>5 W’s (Who, what, where, when, why)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Twinkl Cursive Looped" panose="02000000000000000000" pitchFamily="2" charset="0"/>
              </a:rPr>
              <a:t>Pictures and Captions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Twinkl Cursive Looped" panose="02000000000000000000" pitchFamily="2" charset="0"/>
              </a:rPr>
              <a:t>Fact and opinion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Twinkl Cursive Looped" panose="02000000000000000000" pitchFamily="2" charset="0"/>
              </a:rPr>
              <a:t>3</a:t>
            </a:r>
            <a:r>
              <a:rPr lang="en-GB" sz="3200" baseline="30000" dirty="0">
                <a:latin typeface="Twinkl Cursive Looped" panose="02000000000000000000" pitchFamily="2" charset="0"/>
              </a:rPr>
              <a:t>rd</a:t>
            </a:r>
            <a:r>
              <a:rPr lang="en-GB" sz="3200" dirty="0">
                <a:latin typeface="Twinkl Cursive Looped" panose="02000000000000000000" pitchFamily="2" charset="0"/>
              </a:rPr>
              <a:t> Person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Twinkl Cursive Looped" panose="02000000000000000000" pitchFamily="2" charset="0"/>
              </a:rPr>
              <a:t>Quotes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Twinkl Cursive Looped" panose="02000000000000000000" pitchFamily="2" charset="0"/>
              </a:rPr>
              <a:t>Concluding Paragraph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Twinkl Cursive Looped" panose="02000000000000000000" pitchFamily="2" charset="0"/>
              </a:rPr>
              <a:t>Time adverbials</a:t>
            </a:r>
          </a:p>
        </p:txBody>
      </p:sp>
    </p:spTree>
    <p:extLst>
      <p:ext uri="{BB962C8B-B14F-4D97-AF65-F5344CB8AC3E}">
        <p14:creationId xmlns:p14="http://schemas.microsoft.com/office/powerpoint/2010/main" val="19834947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675861" y="876702"/>
            <a:ext cx="11065565" cy="551084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86265" y="1223888"/>
            <a:ext cx="10396023" cy="4757409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Twinkl Cursive Looped" panose="02000000000000000000" pitchFamily="2" charset="0"/>
              </a:rPr>
              <a:t>Create a timeline of events of Scott’s journey</a:t>
            </a:r>
          </a:p>
          <a:p>
            <a:endParaRPr lang="en-GB" sz="3200" dirty="0">
              <a:latin typeface="Twinkl Cursive Looped" panose="02000000000000000000" pitchFamily="2" charset="0"/>
            </a:endParaRPr>
          </a:p>
          <a:p>
            <a:endParaRPr lang="en-GB" sz="3200" dirty="0">
              <a:latin typeface="Twinkl Cursive Looped" panose="02000000000000000000" pitchFamily="2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6D69AFC-15B7-4246-BA9B-83E76EA9F1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1870" y="1902797"/>
            <a:ext cx="7028259" cy="3731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320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1688123" y="876703"/>
            <a:ext cx="8979877" cy="243676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347704"/>
            <a:ext cx="8979877" cy="747380"/>
          </a:xfrm>
        </p:spPr>
        <p:txBody>
          <a:bodyPr>
            <a:no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Tuesday 9th March 2021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169941"/>
            <a:ext cx="9144000" cy="747380"/>
          </a:xfrm>
        </p:spPr>
        <p:txBody>
          <a:bodyPr>
            <a:normAutofit/>
          </a:bodyPr>
          <a:lstStyle/>
          <a:p>
            <a:r>
              <a:rPr lang="en-GB" sz="3200" u="sng" dirty="0">
                <a:latin typeface="Comic Sans MS" panose="030F0702030302020204" pitchFamily="66" charset="0"/>
              </a:rPr>
              <a:t>LO: To plan a newspaper report.</a:t>
            </a:r>
          </a:p>
        </p:txBody>
      </p:sp>
    </p:spTree>
    <p:extLst>
      <p:ext uri="{BB962C8B-B14F-4D97-AF65-F5344CB8AC3E}">
        <p14:creationId xmlns:p14="http://schemas.microsoft.com/office/powerpoint/2010/main" val="6543541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1606061" y="876702"/>
            <a:ext cx="8979877" cy="243676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169941"/>
            <a:ext cx="9144000" cy="747380"/>
          </a:xfrm>
        </p:spPr>
        <p:txBody>
          <a:bodyPr>
            <a:normAutofit fontScale="92500" lnSpcReduction="20000"/>
          </a:bodyPr>
          <a:lstStyle/>
          <a:p>
            <a:r>
              <a:rPr lang="en-GB" sz="3200" u="sng" dirty="0">
                <a:latin typeface="Comic Sans MS" panose="030F0702030302020204" pitchFamily="66" charset="0"/>
                <a:hlinkClick r:id="rId2"/>
              </a:rPr>
              <a:t>https://www.bbc.co.uk/bitesize/topics/z2yycdm/articles/z2gk9qt</a:t>
            </a:r>
            <a:endParaRPr lang="en-GB" sz="3200" u="sng" dirty="0">
              <a:latin typeface="Comic Sans MS" panose="030F0702030302020204" pitchFamily="66" charset="0"/>
            </a:endParaRPr>
          </a:p>
          <a:p>
            <a:endParaRPr lang="en-GB" sz="3200" u="sng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23569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6384773-2163-40D1-99F3-C400E3CC9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4181" y="207655"/>
            <a:ext cx="9842846" cy="6363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3904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1524000" y="1122363"/>
            <a:ext cx="9324434" cy="243676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645748" cy="1046071"/>
          </a:xfrm>
        </p:spPr>
        <p:txBody>
          <a:bodyPr>
            <a:normAutofit/>
          </a:bodyPr>
          <a:lstStyle/>
          <a:p>
            <a:r>
              <a:rPr lang="en-GB" sz="4800" u="sng" dirty="0">
                <a:latin typeface="Comic Sans MS" panose="030F0702030302020204" pitchFamily="66" charset="0"/>
              </a:rPr>
              <a:t>Wednesday 10</a:t>
            </a:r>
            <a:r>
              <a:rPr lang="en-GB" sz="4800" u="sng" baseline="30000" dirty="0">
                <a:latin typeface="Comic Sans MS" panose="030F0702030302020204" pitchFamily="66" charset="0"/>
              </a:rPr>
              <a:t>th</a:t>
            </a:r>
            <a:r>
              <a:rPr lang="en-GB" sz="4800" u="sng" dirty="0">
                <a:latin typeface="Comic Sans MS" panose="030F0702030302020204" pitchFamily="66" charset="0"/>
              </a:rPr>
              <a:t> March 2021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340744"/>
            <a:ext cx="9144000" cy="2592977"/>
          </a:xfrm>
        </p:spPr>
        <p:txBody>
          <a:bodyPr>
            <a:normAutofit/>
          </a:bodyPr>
          <a:lstStyle/>
          <a:p>
            <a:r>
              <a:rPr lang="en-GB" sz="3200" u="sng" dirty="0">
                <a:latin typeface="Comic Sans MS" panose="030F0702030302020204" pitchFamily="66" charset="0"/>
              </a:rPr>
              <a:t>LO. To draft and edit the introduction and P2 of a newspaper report</a:t>
            </a:r>
          </a:p>
        </p:txBody>
      </p:sp>
    </p:spTree>
    <p:extLst>
      <p:ext uri="{BB962C8B-B14F-4D97-AF65-F5344CB8AC3E}">
        <p14:creationId xmlns:p14="http://schemas.microsoft.com/office/powerpoint/2010/main" val="39179236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6B1485D-283F-4718-ADE1-FD5ED382CFE7}"/>
              </a:ext>
            </a:extLst>
          </p:cNvPr>
          <p:cNvSpPr/>
          <p:nvPr/>
        </p:nvSpPr>
        <p:spPr>
          <a:xfrm>
            <a:off x="2138289" y="464234"/>
            <a:ext cx="7343336" cy="111940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212D83D-B277-42FD-80CE-692F5EB50C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9058" y="1903343"/>
            <a:ext cx="6778684" cy="337102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3DBBACF-337E-4D48-B81E-FA17C0A5FE73}"/>
              </a:ext>
            </a:extLst>
          </p:cNvPr>
          <p:cNvSpPr/>
          <p:nvPr/>
        </p:nvSpPr>
        <p:spPr>
          <a:xfrm>
            <a:off x="2389217" y="5274364"/>
            <a:ext cx="6798365" cy="80838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Why did it happen?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E83038F2-0705-4437-B9C5-0DC558803EA9}"/>
              </a:ext>
            </a:extLst>
          </p:cNvPr>
          <p:cNvCxnSpPr/>
          <p:nvPr/>
        </p:nvCxnSpPr>
        <p:spPr>
          <a:xfrm>
            <a:off x="4628271" y="5274364"/>
            <a:ext cx="0" cy="7747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BBEB8CDF-6CE3-472D-8EA7-B45502549F3C}"/>
              </a:ext>
            </a:extLst>
          </p:cNvPr>
          <p:cNvSpPr txBox="1"/>
          <p:nvPr/>
        </p:nvSpPr>
        <p:spPr>
          <a:xfrm>
            <a:off x="2389217" y="633046"/>
            <a:ext cx="75144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inkl Cursive Looped" panose="02000000000000000000" pitchFamily="2" charset="0"/>
                <a:ea typeface="+mn-ea"/>
                <a:cs typeface="+mn-cs"/>
              </a:rPr>
              <a:t>Focus today on the Headline and the Introduction paragraph</a:t>
            </a:r>
          </a:p>
        </p:txBody>
      </p:sp>
    </p:spTree>
    <p:extLst>
      <p:ext uri="{BB962C8B-B14F-4D97-AF65-F5344CB8AC3E}">
        <p14:creationId xmlns:p14="http://schemas.microsoft.com/office/powerpoint/2010/main" val="28527299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45284" y="814109"/>
            <a:ext cx="8278837" cy="406265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Things to consider when drafting your report.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Write on every other line – this will help with the next stage in the process.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Form each sentence in full before you write it down.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Consider the punctuation needed for each sentence as you write it.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Once you have written a sentence read it through to check it makes sense.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370747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543339" y="1122363"/>
            <a:ext cx="11105322" cy="502664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3339" y="1492604"/>
            <a:ext cx="11105322" cy="4537135"/>
          </a:xfrm>
        </p:spPr>
        <p:txBody>
          <a:bodyPr>
            <a:normAutofit/>
          </a:bodyPr>
          <a:lstStyle/>
          <a:p>
            <a:pPr algn="l"/>
            <a:r>
              <a:rPr lang="en-GB" sz="3200" dirty="0">
                <a:latin typeface="Twinkl Cursive Looped" panose="02000000000000000000" pitchFamily="2" charset="0"/>
              </a:rPr>
              <a:t>Introduction:</a:t>
            </a:r>
          </a:p>
        </p:txBody>
      </p:sp>
    </p:spTree>
    <p:extLst>
      <p:ext uri="{BB962C8B-B14F-4D97-AF65-F5344CB8AC3E}">
        <p14:creationId xmlns:p14="http://schemas.microsoft.com/office/powerpoint/2010/main" val="22400933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543339" y="1122363"/>
            <a:ext cx="11105322" cy="502664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3339" y="1492604"/>
            <a:ext cx="11105322" cy="4537135"/>
          </a:xfrm>
        </p:spPr>
        <p:txBody>
          <a:bodyPr>
            <a:normAutofit/>
          </a:bodyPr>
          <a:lstStyle/>
          <a:p>
            <a:pPr algn="l"/>
            <a:r>
              <a:rPr lang="en-GB" sz="3200" dirty="0">
                <a:latin typeface="Twinkl Cursive Looped" panose="02000000000000000000" pitchFamily="2" charset="0"/>
              </a:rPr>
              <a:t>Paragraph 1:</a:t>
            </a:r>
          </a:p>
        </p:txBody>
      </p:sp>
    </p:spTree>
    <p:extLst>
      <p:ext uri="{BB962C8B-B14F-4D97-AF65-F5344CB8AC3E}">
        <p14:creationId xmlns:p14="http://schemas.microsoft.com/office/powerpoint/2010/main" val="37332951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45284" y="814109"/>
            <a:ext cx="8278837" cy="563231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Things to consider when editing your news article.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Read each sentence at a time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 – ask yourself, does it make sense? Have I used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   capital letters, full stops, question marks and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   other punctuation accurately?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Choose 5 words that could be improved. Use a thesaurus to make stronger word choices.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Add 2 adjectives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Add 2 adverbs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Check you have used all of the features of letter writing.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When you have done this, swop your letter with your learning partner.  Ask them to check against the list above to ensure you haven’t missed anything.</a:t>
            </a:r>
          </a:p>
        </p:txBody>
      </p:sp>
    </p:spTree>
    <p:extLst>
      <p:ext uri="{BB962C8B-B14F-4D97-AF65-F5344CB8AC3E}">
        <p14:creationId xmlns:p14="http://schemas.microsoft.com/office/powerpoint/2010/main" val="30270456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1524000" y="1122363"/>
            <a:ext cx="9324434" cy="243676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645748" cy="1046071"/>
          </a:xfrm>
        </p:spPr>
        <p:txBody>
          <a:bodyPr>
            <a:normAutofit/>
          </a:bodyPr>
          <a:lstStyle/>
          <a:p>
            <a:r>
              <a:rPr lang="en-GB" sz="4800" u="sng" dirty="0">
                <a:latin typeface="Comic Sans MS" panose="030F0702030302020204" pitchFamily="66" charset="0"/>
              </a:rPr>
              <a:t>Friday 12</a:t>
            </a:r>
            <a:r>
              <a:rPr lang="en-GB" sz="4800" u="sng" baseline="30000" dirty="0">
                <a:latin typeface="Comic Sans MS" panose="030F0702030302020204" pitchFamily="66" charset="0"/>
              </a:rPr>
              <a:t>th</a:t>
            </a:r>
            <a:r>
              <a:rPr lang="en-GB" sz="4800" u="sng" dirty="0">
                <a:latin typeface="Comic Sans MS" panose="030F0702030302020204" pitchFamily="66" charset="0"/>
              </a:rPr>
              <a:t> March 2021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340744"/>
            <a:ext cx="9144000" cy="2592977"/>
          </a:xfrm>
        </p:spPr>
        <p:txBody>
          <a:bodyPr>
            <a:normAutofit/>
          </a:bodyPr>
          <a:lstStyle/>
          <a:p>
            <a:r>
              <a:rPr lang="en-GB" sz="3200" u="sng" dirty="0">
                <a:latin typeface="Comic Sans MS" panose="030F0702030302020204" pitchFamily="66" charset="0"/>
              </a:rPr>
              <a:t>LO. To draft and edit a newspaper report</a:t>
            </a:r>
          </a:p>
        </p:txBody>
      </p:sp>
    </p:spTree>
    <p:extLst>
      <p:ext uri="{BB962C8B-B14F-4D97-AF65-F5344CB8AC3E}">
        <p14:creationId xmlns:p14="http://schemas.microsoft.com/office/powerpoint/2010/main" val="3884155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543339" y="1122363"/>
            <a:ext cx="11105322" cy="502664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3339" y="1492604"/>
            <a:ext cx="11105322" cy="4537135"/>
          </a:xfrm>
        </p:spPr>
        <p:txBody>
          <a:bodyPr>
            <a:normAutofit/>
          </a:bodyPr>
          <a:lstStyle/>
          <a:p>
            <a:pPr algn="l"/>
            <a:r>
              <a:rPr lang="en-GB" sz="3200" dirty="0">
                <a:latin typeface="Twinkl Cursive Looped" panose="02000000000000000000" pitchFamily="2" charset="0"/>
              </a:rPr>
              <a:t>Paragraph 2:</a:t>
            </a:r>
          </a:p>
        </p:txBody>
      </p:sp>
    </p:spTree>
    <p:extLst>
      <p:ext uri="{BB962C8B-B14F-4D97-AF65-F5344CB8AC3E}">
        <p14:creationId xmlns:p14="http://schemas.microsoft.com/office/powerpoint/2010/main" val="15799021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543339" y="1122363"/>
            <a:ext cx="11105322" cy="502664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3339" y="1492604"/>
            <a:ext cx="11105322" cy="4537135"/>
          </a:xfrm>
        </p:spPr>
        <p:txBody>
          <a:bodyPr>
            <a:normAutofit/>
          </a:bodyPr>
          <a:lstStyle/>
          <a:p>
            <a:pPr algn="l"/>
            <a:r>
              <a:rPr lang="en-GB" sz="3200" dirty="0">
                <a:latin typeface="Twinkl Cursive Looped" panose="02000000000000000000" pitchFamily="2" charset="0"/>
              </a:rPr>
              <a:t>Paragraph 3:</a:t>
            </a:r>
          </a:p>
        </p:txBody>
      </p:sp>
    </p:spTree>
    <p:extLst>
      <p:ext uri="{BB962C8B-B14F-4D97-AF65-F5344CB8AC3E}">
        <p14:creationId xmlns:p14="http://schemas.microsoft.com/office/powerpoint/2010/main" val="24552257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543339" y="1122363"/>
            <a:ext cx="11105322" cy="502664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3339" y="1492604"/>
            <a:ext cx="11105322" cy="4537135"/>
          </a:xfrm>
        </p:spPr>
        <p:txBody>
          <a:bodyPr>
            <a:normAutofit/>
          </a:bodyPr>
          <a:lstStyle/>
          <a:p>
            <a:pPr algn="l"/>
            <a:r>
              <a:rPr lang="en-GB" sz="3200">
                <a:latin typeface="Twinkl Cursive Looped" panose="02000000000000000000" pitchFamily="2" charset="0"/>
              </a:rPr>
              <a:t>Conclusion:</a:t>
            </a:r>
            <a:endParaRPr lang="en-GB" sz="3200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32299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45284" y="814109"/>
            <a:ext cx="8278837" cy="563231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Things to consider when editing your </a:t>
            </a:r>
            <a:r>
              <a:rPr lang="en-GB" sz="2400" b="1" u="sng" dirty="0">
                <a:solidFill>
                  <a:prstClr val="black"/>
                </a:solidFill>
                <a:latin typeface="Comic Sans MS" panose="030F0702030302020204" pitchFamily="66" charset="0"/>
              </a:rPr>
              <a:t>news report</a:t>
            </a:r>
            <a:r>
              <a:rPr kumimoji="0" lang="en-GB" sz="2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Read each sentence at a time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 – ask yourself, does it make sense? Have I used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   capital letters, full stops, question marks and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   other punctuation accurately?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Choose 5 words that could be improved. Use a thesaurus to make stronger word choices.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Add 2 adjectives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Add 2 adverbs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Check you have used all of the features of letter writing.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When you have done this, swop your letter with your learning partner.  Ask them to check against the list above to ensure you haven’t missed anything.</a:t>
            </a:r>
          </a:p>
        </p:txBody>
      </p:sp>
    </p:spTree>
    <p:extLst>
      <p:ext uri="{BB962C8B-B14F-4D97-AF65-F5344CB8AC3E}">
        <p14:creationId xmlns:p14="http://schemas.microsoft.com/office/powerpoint/2010/main" val="20240093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2106730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9B11C28-1767-4F18-B3E4-DB057454994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3CDD4A4-BDCA-4EC9-88F9-F0EA42ACD1B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3DC8A48-AFF4-41D2-B97B-DE1FF8D13651}">
  <ds:schemaRefs>
    <ds:schemaRef ds:uri="a0c7fa71-570b-4d2e-a005-0d34dc952117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b561d3cc-3f8f-4588-a568-be861ce1308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349</TotalTime>
  <Words>471</Words>
  <Application>Microsoft Office PowerPoint</Application>
  <PresentationFormat>Widescreen</PresentationFormat>
  <Paragraphs>61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Comic Sans MS</vt:lpstr>
      <vt:lpstr>Twinkl Cursive Looped</vt:lpstr>
      <vt:lpstr>1_Office Theme</vt:lpstr>
      <vt:lpstr>Monday 8th March 2021</vt:lpstr>
      <vt:lpstr>PowerPoint Presentation</vt:lpstr>
      <vt:lpstr>PowerPoint Presentation</vt:lpstr>
      <vt:lpstr>PowerPoint Presentation</vt:lpstr>
      <vt:lpstr>PowerPoint Presentation</vt:lpstr>
      <vt:lpstr>Tuesday 9th March 2021</vt:lpstr>
      <vt:lpstr>PowerPoint Presentation</vt:lpstr>
      <vt:lpstr>PowerPoint Presentation</vt:lpstr>
      <vt:lpstr>Wednesday 10th March 2021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Friday 12th March 2021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Dobbs</dc:creator>
  <cp:lastModifiedBy>Tom Bell</cp:lastModifiedBy>
  <cp:revision>11</cp:revision>
  <dcterms:created xsi:type="dcterms:W3CDTF">2021-02-28T19:46:32Z</dcterms:created>
  <dcterms:modified xsi:type="dcterms:W3CDTF">2021-03-03T14:43:33Z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