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58" r:id="rId2"/>
    <p:sldId id="264" r:id="rId3"/>
    <p:sldId id="274" r:id="rId4"/>
    <p:sldId id="275" r:id="rId5"/>
    <p:sldId id="276" r:id="rId6"/>
    <p:sldId id="277" r:id="rId7"/>
    <p:sldId id="278" r:id="rId8"/>
    <p:sldId id="279" r:id="rId9"/>
    <p:sldId id="267" r:id="rId1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Twinkl" pitchFamily="2" charset="0"/>
      <p:regular r:id="rId17"/>
      <p:bold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89429"/>
    <a:srgbClr val="CFE09B"/>
    <a:srgbClr val="009640"/>
    <a:srgbClr val="EDBCD9"/>
    <a:srgbClr val="8C368C"/>
    <a:srgbClr val="D47DB1"/>
    <a:srgbClr val="A873B0"/>
    <a:srgbClr val="CC4794"/>
    <a:srgbClr val="18A0DB"/>
    <a:srgbClr val="DE1E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84" d="100"/>
          <a:sy n="84" d="100"/>
        </p:scale>
        <p:origin x="84" y="61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36229" y="765175"/>
            <a:ext cx="8249434" cy="994306"/>
          </a:xfrm>
          <a:prstGeom prst="roundRect">
            <a:avLst>
              <a:gd name="adj" fmla="val 0"/>
            </a:avLst>
          </a:prstGeom>
          <a:solidFill>
            <a:srgbClr val="689429"/>
          </a:solidFill>
        </p:spPr>
        <p:txBody>
          <a:bodyPr/>
          <a:lstStyle/>
          <a:p>
            <a:r>
              <a:rPr lang="en-GB" sz="4800" dirty="0">
                <a:solidFill>
                  <a:schemeClr val="bg1"/>
                </a:solidFill>
                <a:latin typeface="+mn-lt"/>
              </a:rPr>
              <a:t>First Day</a:t>
            </a:r>
          </a:p>
        </p:txBody>
      </p:sp>
      <p:sp>
        <p:nvSpPr>
          <p:cNvPr id="9" name="Rectangle 8"/>
          <p:cNvSpPr/>
          <p:nvPr/>
        </p:nvSpPr>
        <p:spPr>
          <a:xfrm>
            <a:off x="755651" y="5293454"/>
            <a:ext cx="7632700" cy="799372"/>
          </a:xfrm>
          <a:prstGeom prst="rect">
            <a:avLst/>
          </a:prstGeom>
          <a:solidFill>
            <a:schemeClr val="bg1"/>
          </a:solidFill>
          <a:ln w="38100">
            <a:solidFill>
              <a:srgbClr val="6894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noAutofit/>
          </a:bodyPr>
          <a:lstStyle/>
          <a:p>
            <a:r>
              <a:rPr lang="en-GB" sz="1700" dirty="0">
                <a:solidFill>
                  <a:schemeClr val="tx1"/>
                </a:solidFill>
              </a:rPr>
              <a:t>On the first day, God created light and dark. He separated the light from the dark and called the light ‘day’ and the dark ‘night’.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1899"/>
          <a:stretch/>
        </p:blipFill>
        <p:spPr>
          <a:xfrm>
            <a:off x="4572000" y="1672644"/>
            <a:ext cx="3699545" cy="3769852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755651" y="2048775"/>
            <a:ext cx="3343756" cy="2955384"/>
          </a:xfrm>
          <a:prstGeom prst="rect">
            <a:avLst/>
          </a:prstGeom>
          <a:solidFill>
            <a:srgbClr val="CFE0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‘Let there be light’.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36229" y="765175"/>
            <a:ext cx="8249434" cy="994306"/>
          </a:xfrm>
          <a:prstGeom prst="roundRect">
            <a:avLst>
              <a:gd name="adj" fmla="val 0"/>
            </a:avLst>
          </a:prstGeom>
          <a:solidFill>
            <a:srgbClr val="689429"/>
          </a:solidFill>
        </p:spPr>
        <p:txBody>
          <a:bodyPr/>
          <a:lstStyle/>
          <a:p>
            <a:r>
              <a:rPr lang="en-GB" sz="4800" dirty="0">
                <a:solidFill>
                  <a:schemeClr val="bg1"/>
                </a:solidFill>
                <a:latin typeface="+mn-lt"/>
              </a:rPr>
              <a:t>Second Day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27" b="2246"/>
          <a:stretch/>
        </p:blipFill>
        <p:spPr>
          <a:xfrm>
            <a:off x="3985514" y="2048775"/>
            <a:ext cx="4402837" cy="2955384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755651" y="5293454"/>
            <a:ext cx="7632700" cy="799372"/>
          </a:xfrm>
          <a:prstGeom prst="rect">
            <a:avLst/>
          </a:prstGeom>
          <a:solidFill>
            <a:schemeClr val="bg1"/>
          </a:solidFill>
          <a:ln w="38100">
            <a:solidFill>
              <a:srgbClr val="6894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noAutofit/>
          </a:bodyPr>
          <a:lstStyle/>
          <a:p>
            <a:r>
              <a:rPr lang="en-GB" sz="1700" dirty="0">
                <a:solidFill>
                  <a:schemeClr val="tx1"/>
                </a:solidFill>
              </a:rPr>
              <a:t>On the second day, God created the sky. He used the sky to separate </a:t>
            </a:r>
            <a:br>
              <a:rPr lang="en-GB" sz="1700" dirty="0">
                <a:solidFill>
                  <a:schemeClr val="tx1"/>
                </a:solidFill>
              </a:rPr>
            </a:br>
            <a:r>
              <a:rPr lang="en-GB" sz="1700" dirty="0">
                <a:solidFill>
                  <a:schemeClr val="tx1"/>
                </a:solidFill>
              </a:rPr>
              <a:t>the water.</a:t>
            </a:r>
          </a:p>
        </p:txBody>
      </p:sp>
      <p:sp>
        <p:nvSpPr>
          <p:cNvPr id="10" name="Rectangle 9"/>
          <p:cNvSpPr/>
          <p:nvPr/>
        </p:nvSpPr>
        <p:spPr>
          <a:xfrm>
            <a:off x="755651" y="2048775"/>
            <a:ext cx="3343756" cy="2955384"/>
          </a:xfrm>
          <a:prstGeom prst="rect">
            <a:avLst/>
          </a:prstGeom>
          <a:solidFill>
            <a:srgbClr val="CFE0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‘Let there be something to divide the water in two’.</a:t>
            </a:r>
          </a:p>
        </p:txBody>
      </p:sp>
    </p:spTree>
    <p:extLst>
      <p:ext uri="{BB962C8B-B14F-4D97-AF65-F5344CB8AC3E}">
        <p14:creationId xmlns:p14="http://schemas.microsoft.com/office/powerpoint/2010/main" val="33948313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36229" y="765175"/>
            <a:ext cx="8249434" cy="994306"/>
          </a:xfrm>
          <a:prstGeom prst="roundRect">
            <a:avLst>
              <a:gd name="adj" fmla="val 0"/>
            </a:avLst>
          </a:prstGeom>
          <a:solidFill>
            <a:srgbClr val="689429"/>
          </a:solidFill>
        </p:spPr>
        <p:txBody>
          <a:bodyPr/>
          <a:lstStyle/>
          <a:p>
            <a:r>
              <a:rPr lang="en-GB" sz="4800" dirty="0">
                <a:solidFill>
                  <a:schemeClr val="bg1"/>
                </a:solidFill>
                <a:latin typeface="+mn-lt"/>
              </a:rPr>
              <a:t>Third Day</a:t>
            </a:r>
          </a:p>
        </p:txBody>
      </p:sp>
      <p:sp>
        <p:nvSpPr>
          <p:cNvPr id="8" name="Rectangle 7"/>
          <p:cNvSpPr/>
          <p:nvPr/>
        </p:nvSpPr>
        <p:spPr>
          <a:xfrm>
            <a:off x="755651" y="5293454"/>
            <a:ext cx="7632700" cy="799372"/>
          </a:xfrm>
          <a:prstGeom prst="rect">
            <a:avLst/>
          </a:prstGeom>
          <a:solidFill>
            <a:schemeClr val="bg1"/>
          </a:solidFill>
          <a:ln w="38100">
            <a:solidFill>
              <a:srgbClr val="6894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noAutofit/>
          </a:bodyPr>
          <a:lstStyle/>
          <a:p>
            <a:r>
              <a:rPr lang="en-GB" sz="1700" dirty="0">
                <a:solidFill>
                  <a:schemeClr val="tx1"/>
                </a:solidFill>
              </a:rPr>
              <a:t>On the third day, God created land. He gathered the water together to create the seas. The dry land was named “earth”. He also created trees and plants.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9407" y="2048775"/>
            <a:ext cx="4288943" cy="2955384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755651" y="2048775"/>
            <a:ext cx="3343756" cy="2955384"/>
          </a:xfrm>
          <a:prstGeom prst="rect">
            <a:avLst/>
          </a:prstGeom>
          <a:solidFill>
            <a:srgbClr val="CFE0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‘Let the earth produce plants’.</a:t>
            </a:r>
          </a:p>
        </p:txBody>
      </p:sp>
    </p:spTree>
    <p:extLst>
      <p:ext uri="{BB962C8B-B14F-4D97-AF65-F5344CB8AC3E}">
        <p14:creationId xmlns:p14="http://schemas.microsoft.com/office/powerpoint/2010/main" val="3392053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36229" y="765175"/>
            <a:ext cx="8249434" cy="994306"/>
          </a:xfrm>
          <a:prstGeom prst="roundRect">
            <a:avLst>
              <a:gd name="adj" fmla="val 0"/>
            </a:avLst>
          </a:prstGeom>
          <a:solidFill>
            <a:srgbClr val="689429"/>
          </a:solidFill>
        </p:spPr>
        <p:txBody>
          <a:bodyPr/>
          <a:lstStyle/>
          <a:p>
            <a:r>
              <a:rPr lang="en-GB" sz="4800" dirty="0">
                <a:solidFill>
                  <a:schemeClr val="bg1"/>
                </a:solidFill>
                <a:latin typeface="+mn-lt"/>
              </a:rPr>
              <a:t>Fourth Day</a:t>
            </a:r>
          </a:p>
        </p:txBody>
      </p:sp>
      <p:sp>
        <p:nvSpPr>
          <p:cNvPr id="8" name="Rectangle 7"/>
          <p:cNvSpPr/>
          <p:nvPr/>
        </p:nvSpPr>
        <p:spPr>
          <a:xfrm>
            <a:off x="755651" y="5351495"/>
            <a:ext cx="7632700" cy="741330"/>
          </a:xfrm>
          <a:prstGeom prst="rect">
            <a:avLst/>
          </a:prstGeom>
          <a:solidFill>
            <a:schemeClr val="bg1"/>
          </a:solidFill>
          <a:ln w="38100">
            <a:solidFill>
              <a:srgbClr val="6894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r>
              <a:rPr lang="en-GB" sz="1700" dirty="0">
                <a:solidFill>
                  <a:schemeClr val="tx1"/>
                </a:solidFill>
              </a:rPr>
              <a:t>On the fourth day, God created the Sun, the Moon and the stars, to separate the light from the darkness.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456"/>
          <a:stretch/>
        </p:blipFill>
        <p:spPr>
          <a:xfrm>
            <a:off x="3438845" y="2045228"/>
            <a:ext cx="4949505" cy="2958932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755651" y="2048775"/>
            <a:ext cx="3343756" cy="2955384"/>
          </a:xfrm>
          <a:prstGeom prst="rect">
            <a:avLst/>
          </a:prstGeom>
          <a:solidFill>
            <a:srgbClr val="CFE0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‘They will be in the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sky to give light on the earth’.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404"/>
          <a:stretch/>
        </p:blipFill>
        <p:spPr>
          <a:xfrm>
            <a:off x="4245030" y="3926588"/>
            <a:ext cx="1668567" cy="107757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229"/>
          <a:stretch/>
        </p:blipFill>
        <p:spPr>
          <a:xfrm>
            <a:off x="5787762" y="2045228"/>
            <a:ext cx="2416938" cy="1738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54650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36229" y="765175"/>
            <a:ext cx="8249434" cy="994306"/>
          </a:xfrm>
          <a:prstGeom prst="roundRect">
            <a:avLst>
              <a:gd name="adj" fmla="val 0"/>
            </a:avLst>
          </a:prstGeom>
          <a:solidFill>
            <a:srgbClr val="689429"/>
          </a:solidFill>
        </p:spPr>
        <p:txBody>
          <a:bodyPr/>
          <a:lstStyle/>
          <a:p>
            <a:r>
              <a:rPr lang="en-GB" sz="4800" dirty="0">
                <a:solidFill>
                  <a:schemeClr val="bg1"/>
                </a:solidFill>
                <a:latin typeface="+mn-lt"/>
              </a:rPr>
              <a:t>Fifth Day</a:t>
            </a:r>
          </a:p>
        </p:txBody>
      </p:sp>
      <p:sp>
        <p:nvSpPr>
          <p:cNvPr id="8" name="Rectangle 7"/>
          <p:cNvSpPr/>
          <p:nvPr/>
        </p:nvSpPr>
        <p:spPr>
          <a:xfrm>
            <a:off x="755651" y="5417300"/>
            <a:ext cx="7632700" cy="675525"/>
          </a:xfrm>
          <a:prstGeom prst="rect">
            <a:avLst/>
          </a:prstGeom>
          <a:solidFill>
            <a:schemeClr val="bg1"/>
          </a:solidFill>
          <a:ln w="38100">
            <a:solidFill>
              <a:srgbClr val="6894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noAutofit/>
          </a:bodyPr>
          <a:lstStyle/>
          <a:p>
            <a:r>
              <a:rPr lang="en-GB" sz="1700" dirty="0">
                <a:solidFill>
                  <a:schemeClr val="tx1"/>
                </a:solidFill>
              </a:rPr>
              <a:t>On the fifth day, God created living creatures for the sky and sea.</a:t>
            </a:r>
          </a:p>
        </p:txBody>
      </p:sp>
      <p:sp>
        <p:nvSpPr>
          <p:cNvPr id="10" name="Rectangle 9"/>
          <p:cNvSpPr/>
          <p:nvPr/>
        </p:nvSpPr>
        <p:spPr>
          <a:xfrm>
            <a:off x="755651" y="2048775"/>
            <a:ext cx="3343756" cy="2955384"/>
          </a:xfrm>
          <a:prstGeom prst="rect">
            <a:avLst/>
          </a:prstGeom>
          <a:solidFill>
            <a:srgbClr val="CFE0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‘Fill the water of the seas and let the birds grow in number on the earth’.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52"/>
          <a:stretch/>
        </p:blipFill>
        <p:spPr>
          <a:xfrm>
            <a:off x="4099407" y="2048775"/>
            <a:ext cx="4288944" cy="295538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43281">
            <a:off x="7524925" y="2518456"/>
            <a:ext cx="517757" cy="26404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43281">
            <a:off x="7451789" y="2894134"/>
            <a:ext cx="363608" cy="18542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43281">
            <a:off x="7967602" y="2745324"/>
            <a:ext cx="248168" cy="126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77180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36229" y="765175"/>
            <a:ext cx="8249434" cy="994306"/>
          </a:xfrm>
          <a:prstGeom prst="roundRect">
            <a:avLst>
              <a:gd name="adj" fmla="val 0"/>
            </a:avLst>
          </a:prstGeom>
          <a:solidFill>
            <a:srgbClr val="689429"/>
          </a:solidFill>
        </p:spPr>
        <p:txBody>
          <a:bodyPr/>
          <a:lstStyle/>
          <a:p>
            <a:r>
              <a:rPr lang="en-GB" sz="4800" dirty="0">
                <a:solidFill>
                  <a:schemeClr val="bg1"/>
                </a:solidFill>
                <a:latin typeface="+mn-lt"/>
              </a:rPr>
              <a:t>Sixth Day</a:t>
            </a:r>
          </a:p>
        </p:txBody>
      </p:sp>
      <p:sp>
        <p:nvSpPr>
          <p:cNvPr id="2" name="Rectangle 1"/>
          <p:cNvSpPr/>
          <p:nvPr/>
        </p:nvSpPr>
        <p:spPr>
          <a:xfrm>
            <a:off x="755651" y="5134062"/>
            <a:ext cx="7632700" cy="1025875"/>
          </a:xfrm>
          <a:prstGeom prst="rect">
            <a:avLst/>
          </a:prstGeom>
          <a:solidFill>
            <a:schemeClr val="bg1"/>
          </a:solidFill>
          <a:ln w="38100">
            <a:solidFill>
              <a:srgbClr val="6894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r>
              <a:rPr lang="en-GB" sz="1700" dirty="0">
                <a:solidFill>
                  <a:schemeClr val="tx1"/>
                </a:solidFill>
              </a:rPr>
              <a:t>On the sixth day, God created many different animals. He also created human beings in his image. He gave humans the responsibility of looking after all the animals.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52"/>
          <a:stretch/>
        </p:blipFill>
        <p:spPr>
          <a:xfrm>
            <a:off x="4099407" y="1969079"/>
            <a:ext cx="4288943" cy="2955384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755651" y="1969079"/>
            <a:ext cx="3343756" cy="2955384"/>
          </a:xfrm>
          <a:prstGeom prst="rect">
            <a:avLst/>
          </a:prstGeom>
          <a:solidFill>
            <a:srgbClr val="CFE0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‘Fill the earth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and be its master.’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95D1988-FBC3-4849-826F-2EB80FE7F77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4898" y="2707546"/>
            <a:ext cx="955788" cy="210975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34"/>
          <a:stretch/>
        </p:blipFill>
        <p:spPr>
          <a:xfrm>
            <a:off x="4099407" y="3624044"/>
            <a:ext cx="1420816" cy="119325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8663" y="4145835"/>
            <a:ext cx="948306" cy="671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30655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36229" y="765175"/>
            <a:ext cx="8249434" cy="994306"/>
          </a:xfrm>
          <a:prstGeom prst="roundRect">
            <a:avLst>
              <a:gd name="adj" fmla="val 0"/>
            </a:avLst>
          </a:prstGeom>
          <a:solidFill>
            <a:srgbClr val="689429"/>
          </a:solidFill>
        </p:spPr>
        <p:txBody>
          <a:bodyPr/>
          <a:lstStyle/>
          <a:p>
            <a:r>
              <a:rPr lang="en-GB" sz="4800" dirty="0">
                <a:solidFill>
                  <a:schemeClr val="bg1"/>
                </a:solidFill>
                <a:latin typeface="+mn-lt"/>
              </a:rPr>
              <a:t>Seventh Day</a:t>
            </a:r>
          </a:p>
        </p:txBody>
      </p:sp>
      <p:sp>
        <p:nvSpPr>
          <p:cNvPr id="2" name="Rectangle 1"/>
          <p:cNvSpPr/>
          <p:nvPr/>
        </p:nvSpPr>
        <p:spPr>
          <a:xfrm>
            <a:off x="755651" y="5351495"/>
            <a:ext cx="7632700" cy="741330"/>
          </a:xfrm>
          <a:prstGeom prst="rect">
            <a:avLst/>
          </a:prstGeom>
          <a:solidFill>
            <a:schemeClr val="bg1"/>
          </a:solidFill>
          <a:ln w="38100">
            <a:solidFill>
              <a:srgbClr val="6894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r>
              <a:rPr lang="en-GB" sz="1700" dirty="0">
                <a:solidFill>
                  <a:schemeClr val="tx1"/>
                </a:solidFill>
              </a:rPr>
              <a:t>God looked at all he had created and was pleased. On the seventh day, he rested. God blessed the seventh day and made it a holy day.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35" b="32167"/>
          <a:stretch/>
        </p:blipFill>
        <p:spPr>
          <a:xfrm>
            <a:off x="755650" y="1963024"/>
            <a:ext cx="7632700" cy="31842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9591" y="2173075"/>
            <a:ext cx="2784817" cy="2781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0005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169</TotalTime>
  <Words>269</Words>
  <Application>Microsoft Office PowerPoint</Application>
  <PresentationFormat>On-screen Show (4:3)</PresentationFormat>
  <Paragraphs>20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Twinkl</vt:lpstr>
      <vt:lpstr>Calibri</vt:lpstr>
      <vt:lpstr>Office Theme</vt:lpstr>
      <vt:lpstr>PowerPoint Presentation</vt:lpstr>
      <vt:lpstr>First Day</vt:lpstr>
      <vt:lpstr>Second Day</vt:lpstr>
      <vt:lpstr>Third Day</vt:lpstr>
      <vt:lpstr>Fourth Day</vt:lpstr>
      <vt:lpstr>Fifth Day</vt:lpstr>
      <vt:lpstr>Sixth Day</vt:lpstr>
      <vt:lpstr>Seventh Day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Joshua Monteith</dc:creator>
  <cp:lastModifiedBy>Jonathan Fox</cp:lastModifiedBy>
  <cp:revision>11</cp:revision>
  <dcterms:created xsi:type="dcterms:W3CDTF">2019-11-01T12:51:06Z</dcterms:created>
  <dcterms:modified xsi:type="dcterms:W3CDTF">2020-10-08T13:43:24Z</dcterms:modified>
</cp:coreProperties>
</file>