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94" r:id="rId5"/>
    <p:sldId id="296" r:id="rId6"/>
    <p:sldId id="297" r:id="rId7"/>
    <p:sldId id="299" r:id="rId8"/>
    <p:sldId id="298" r:id="rId9"/>
    <p:sldId id="295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60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69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89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61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57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010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369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372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32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549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438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food/techniques/how_to_fry_egg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D3B11FB-66CD-497A-AB71-CE72FD3A31FE}"/>
              </a:ext>
            </a:extLst>
          </p:cNvPr>
          <p:cNvSpPr/>
          <p:nvPr/>
        </p:nvSpPr>
        <p:spPr>
          <a:xfrm>
            <a:off x="422031" y="225083"/>
            <a:ext cx="11113477" cy="146560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Lesson 6</a:t>
            </a:r>
            <a:r>
              <a:rPr lang="en-GB" dirty="0">
                <a:latin typeface="Comic Sans MS" panose="030F0702030302020204" pitchFamily="66" charset="0"/>
              </a:rPr>
              <a:t> - </a:t>
            </a:r>
            <a:r>
              <a:rPr lang="en-GB" b="1" dirty="0">
                <a:latin typeface="Comic Sans MS" panose="030F0702030302020204" pitchFamily="66" charset="0"/>
              </a:rPr>
              <a:t>To identify reversible and irreversible changes.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06740" y="1825625"/>
            <a:ext cx="597851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54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88CB60A-0242-4FDE-8148-34677848C5E9}"/>
              </a:ext>
            </a:extLst>
          </p:cNvPr>
          <p:cNvSpPr/>
          <p:nvPr/>
        </p:nvSpPr>
        <p:spPr>
          <a:xfrm>
            <a:off x="3502855" y="562708"/>
            <a:ext cx="5219114" cy="9930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6D64729-BFD2-4E78-B7E3-6AEC902F0DCB}"/>
              </a:ext>
            </a:extLst>
          </p:cNvPr>
          <p:cNvSpPr/>
          <p:nvPr/>
        </p:nvSpPr>
        <p:spPr>
          <a:xfrm>
            <a:off x="689317" y="1690688"/>
            <a:ext cx="10803988" cy="27125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Kitchen Creations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The kitchen is where our food is made and cooked. But did you know it is also home to many scientific reactions?</a:t>
            </a:r>
          </a:p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Watch this clip to find out more about the science of cooking.</a:t>
            </a:r>
          </a:p>
          <a:p>
            <a:pPr marL="0" indent="0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  <a:hlinkClick r:id="rId3"/>
              </a:rPr>
              <a:t>http://www.bbc.co.uk/food/techniques/how_to_fry_eggs</a:t>
            </a:r>
            <a:endParaRPr lang="en-GB" altLang="en-US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806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6409" y="252584"/>
            <a:ext cx="9979182" cy="636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72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1514" y="258554"/>
            <a:ext cx="8729255" cy="621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66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61515" y="196948"/>
            <a:ext cx="9407258" cy="654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5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16923" y="365125"/>
            <a:ext cx="9158154" cy="63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173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64566" y="314549"/>
            <a:ext cx="9551963" cy="631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16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90531" y="497541"/>
            <a:ext cx="9081316" cy="623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46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5072" y="515448"/>
            <a:ext cx="11861418" cy="462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033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6951" y="1446523"/>
            <a:ext cx="11678097" cy="333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360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22108" y="348070"/>
            <a:ext cx="8864080" cy="629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615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16833" y="514012"/>
            <a:ext cx="8920065" cy="613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611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92549" y="223935"/>
            <a:ext cx="9137653" cy="647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150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510" y="230381"/>
            <a:ext cx="8752114" cy="626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43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1032BCA-770E-448B-A22B-D29C6A297316}"/>
              </a:ext>
            </a:extLst>
          </p:cNvPr>
          <p:cNvSpPr/>
          <p:nvPr/>
        </p:nvSpPr>
        <p:spPr>
          <a:xfrm>
            <a:off x="3277772" y="506437"/>
            <a:ext cx="5598942" cy="10128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Review you learning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943117"/>
            <a:ext cx="5800725" cy="4191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5615" y="2841674"/>
            <a:ext cx="4155207" cy="2376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0022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6A4D33B-A8F4-4A17-B8C9-AEED8EB190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E29C7F3-30BA-46DE-BF76-35C9E942E2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A717F0-89A1-48EA-845D-FA7633F90BDE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Widescreen</PresentationFormat>
  <Paragraphs>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1_Office Theme</vt:lpstr>
      <vt:lpstr>Lesson 6 - To identify reversible and irreversible changes.</vt:lpstr>
      <vt:lpstr>Kitchen Creations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Review you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6 - To identify reversible and irreversible changes.</dc:title>
  <dc:creator>Emma Dobbs</dc:creator>
  <cp:lastModifiedBy>Emma Dobbs</cp:lastModifiedBy>
  <cp:revision>1</cp:revision>
  <dcterms:created xsi:type="dcterms:W3CDTF">2021-02-08T18:38:02Z</dcterms:created>
  <dcterms:modified xsi:type="dcterms:W3CDTF">2021-02-08T18:38:58Z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