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3" r:id="rId13"/>
    <p:sldId id="314" r:id="rId14"/>
    <p:sldId id="299" r:id="rId15"/>
    <p:sldId id="315" r:id="rId16"/>
    <p:sldId id="312" r:id="rId17"/>
    <p:sldId id="316" r:id="rId18"/>
    <p:sldId id="301" r:id="rId19"/>
    <p:sldId id="300" r:id="rId20"/>
    <p:sldId id="311" r:id="rId21"/>
    <p:sldId id="308" r:id="rId22"/>
    <p:sldId id="304" r:id="rId23"/>
    <p:sldId id="317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0C7AD7-A180-4400-8506-DC7B6E01F36D}" v="12" dt="2021-01-19T14:01:19.7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emf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4.emf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809232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0082" y="340470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24333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20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0" y="4052692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16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26</a:t>
            </a:r>
          </a:p>
        </p:txBody>
      </p:sp>
    </p:spTree>
    <p:extLst>
      <p:ext uri="{BB962C8B-B14F-4D97-AF65-F5344CB8AC3E}">
        <p14:creationId xmlns:p14="http://schemas.microsoft.com/office/powerpoint/2010/main" val="3390851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809232"/>
            <a:ext cx="5182049" cy="52186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710082" y="340470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10082" y="602786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609" y="133154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7033" y="185045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0221" y="234738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0222" y="1315379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95550" y="24333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20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0" y="4052692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16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91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694635" y="553530"/>
            <a:ext cx="534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many birds are there?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38" y="1172811"/>
            <a:ext cx="2619304" cy="2693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736" y="1228233"/>
            <a:ext cx="2619304" cy="2693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264" y="1242082"/>
            <a:ext cx="2619304" cy="26939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19" y="3822401"/>
            <a:ext cx="747346" cy="7954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00" y="3822401"/>
            <a:ext cx="747346" cy="7954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51" y="3822401"/>
            <a:ext cx="747346" cy="7954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45" y="3822401"/>
            <a:ext cx="747346" cy="7954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2431" y="4541877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 tree has 10 birds.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865" y="5059816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 full trees and 4 more birds.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074" y="5595744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34 birds.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554888" y="5065098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246122" y="5093429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312223" y="5583036"/>
            <a:ext cx="491788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277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4" grpId="0"/>
      <p:bldP spid="15" grpId="0"/>
      <p:bldP spid="16" grpId="0"/>
      <p:bldP spid="2" grpId="0" animBg="1"/>
      <p:bldP spid="2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544509" y="542843"/>
            <a:ext cx="6021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many straws are there?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6086" y="3925452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 bundle has 10 straws.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848" y="4443391"/>
            <a:ext cx="7907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4 bundles of 10 and 3 more straws.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729" y="497931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43 straws.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51" y="1802444"/>
            <a:ext cx="1715474" cy="212300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500" y="2227568"/>
            <a:ext cx="1221887" cy="152516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73" y="1802444"/>
            <a:ext cx="1715474" cy="212300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695" y="1802444"/>
            <a:ext cx="1715474" cy="21230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117" y="1802444"/>
            <a:ext cx="1715474" cy="21230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318" y="2246433"/>
            <a:ext cx="1221887" cy="15251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831" y="2288508"/>
            <a:ext cx="1221887" cy="1525168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2333810" y="4461380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36854" y="4482162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094272" y="5015261"/>
            <a:ext cx="505022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64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4" grpId="0"/>
      <p:bldP spid="15" grpId="0"/>
      <p:bldP spid="16" grpId="0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469854" y="2199426"/>
            <a:ext cx="6021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848" y="4854554"/>
            <a:ext cx="7907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 tens and 6 ones.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3315" y="5470312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36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775256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91814" y="371922"/>
            <a:ext cx="699670" cy="197307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503276"/>
            <a:ext cx="342453" cy="39318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231296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959316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687336"/>
            <a:ext cx="342453" cy="39318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496986" y="1132318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ones is equal to 1 ten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496621" y="2742586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96291" y="2742586"/>
            <a:ext cx="699670" cy="19730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884674" y="2742586"/>
            <a:ext cx="699670" cy="197307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4083737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3803879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3805802"/>
            <a:ext cx="342453" cy="39318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4096004"/>
            <a:ext cx="342453" cy="39318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3496177"/>
            <a:ext cx="342453" cy="39318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3498100"/>
            <a:ext cx="342453" cy="393187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3745943" y="4872315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5576453" y="4872315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5091591" y="5503663"/>
            <a:ext cx="484862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783878"/>
            <a:ext cx="342453" cy="3931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511898"/>
            <a:ext cx="342453" cy="3931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239918"/>
            <a:ext cx="342453" cy="393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967938"/>
            <a:ext cx="342453" cy="3931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695958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120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5" grpId="0"/>
      <p:bldP spid="16" grpId="0"/>
      <p:bldP spid="38" grpId="0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3690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Building numbers up to 50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2159634"/>
            <a:ext cx="342453" cy="3931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635937" y="821615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887654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2163794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616793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615674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890294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343694"/>
            <a:ext cx="342453" cy="393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069791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071714"/>
            <a:ext cx="342453" cy="3931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343292"/>
            <a:ext cx="342453" cy="39318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341109" y="1582011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ones is equal to 1 ten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320" y="3625639"/>
            <a:ext cx="1440419" cy="994728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069285" y="2528234"/>
            <a:ext cx="2448806" cy="1152086"/>
          </a:xfrm>
          <a:prstGeom prst="wedgeRoundRectCallout">
            <a:avLst>
              <a:gd name="adj1" fmla="val -51870"/>
              <a:gd name="adj2" fmla="val 6681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066568" y="2481545"/>
            <a:ext cx="2451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build big numbers using these!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232" y="3716284"/>
            <a:ext cx="1517626" cy="1062338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5307843" y="2794686"/>
            <a:ext cx="1925935" cy="749257"/>
          </a:xfrm>
          <a:prstGeom prst="wedgeRoundRectCallout">
            <a:avLst>
              <a:gd name="adj1" fmla="val 32248"/>
              <a:gd name="adj2" fmla="val 9524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311564" y="2799117"/>
            <a:ext cx="19222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about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35?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77994" y="3811268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3 tens and 5 ones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341109" y="4234271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798259" y="4262517"/>
            <a:ext cx="699670" cy="197307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308159" y="4247931"/>
            <a:ext cx="699670" cy="197307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651188"/>
            <a:ext cx="342453" cy="39318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381106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111025"/>
            <a:ext cx="342453" cy="39318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4840944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4570863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  <p:bldP spid="19" grpId="0"/>
      <p:bldP spid="21" grpId="0" animBg="1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9333" y="720800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034576" y="1277186"/>
            <a:ext cx="699670" cy="1973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02055" y="2692173"/>
            <a:ext cx="342453" cy="393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02055" y="2398532"/>
            <a:ext cx="342453" cy="3931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77994" y="3282548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  4 tens and   2 ones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77994" y="3944837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  2 tens and   7 ones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77994" y="4501518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  3 tens and   0 ones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77993" y="5113536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  0 tens and   9 ones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546086" y="1277186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057595" y="1277186"/>
            <a:ext cx="699670" cy="1973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569104" y="1277186"/>
            <a:ext cx="699670" cy="197307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502891" y="334141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489602" y="398872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523352" y="398872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415654" y="4531350"/>
            <a:ext cx="503285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407430" y="5138254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77994" y="677203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2092190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179854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89504" y="677203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01013" y="677203"/>
            <a:ext cx="699670" cy="19730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2522" y="677203"/>
            <a:ext cx="699670" cy="19730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19880" y="276813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08372" y="1905609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9948" y="2394948"/>
            <a:ext cx="699670" cy="19730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809935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516294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21458" y="2394948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2394948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540326" y="3623354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3 tens </a:t>
            </a:r>
            <a:r>
              <a:rPr lang="en-GB" sz="2800" dirty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41902" y="4170530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585517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291876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53412" y="4170530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572280" y="5398936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2 tens </a:t>
            </a:r>
            <a:r>
              <a:rPr lang="en-GB" sz="2800" dirty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40326" y="447806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77994" y="677203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2092190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179854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89504" y="677203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01013" y="677203"/>
            <a:ext cx="699670" cy="19730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2522" y="677203"/>
            <a:ext cx="699670" cy="19730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19880" y="276813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08372" y="1905609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9948" y="2411889"/>
            <a:ext cx="699670" cy="19730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809935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516294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21458" y="2411889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2411889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540326" y="3623354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 ones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41902" y="4168338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585517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291876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53412" y="4168338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572280" y="5398936"/>
            <a:ext cx="482330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/>
              </a:rPr>
              <a:t>4 tens </a:t>
            </a:r>
            <a:r>
              <a:rPr lang="en-GB" sz="2800" dirty="0">
                <a:latin typeface="Comic Sans MS"/>
              </a:rPr>
              <a:t>and   </a:t>
            </a:r>
            <a:r>
              <a:rPr lang="en-GB" sz="2800" dirty="0">
                <a:solidFill>
                  <a:srgbClr val="FF0000"/>
                </a:solidFill>
                <a:latin typeface="Comic Sans MS"/>
              </a:rPr>
              <a:t>4 ones  </a:t>
            </a:r>
            <a:r>
              <a:rPr lang="en-GB" sz="2800" dirty="0">
                <a:latin typeface="Cambria Math"/>
                <a:ea typeface="Cambria Math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/>
                <a:ea typeface="Cambria Math"/>
              </a:rPr>
              <a:t>4</a:t>
            </a:r>
            <a:r>
              <a:rPr lang="en-GB" sz="2800" dirty="0">
                <a:solidFill>
                  <a:srgbClr val="FF0000"/>
                </a:solidFill>
                <a:latin typeface="Comic Sans MS"/>
                <a:ea typeface="Cambria Math"/>
              </a:rPr>
              <a:t>4</a:t>
            </a:r>
            <a:r>
              <a:rPr lang="en-GB" sz="2800" dirty="0">
                <a:latin typeface="Comic Sans MS"/>
              </a:rPr>
              <a:t> 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40326" y="447806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5323" y="2411889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4168338"/>
            <a:ext cx="699670" cy="197307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89770" y="4168338"/>
            <a:ext cx="699670" cy="197307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193764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4969346"/>
            <a:ext cx="342453" cy="39318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4646816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60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278013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4.9|5.8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8|6|5.2|10|9.9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6|6|4.9|6.5|7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6|4.4|2.6|3.7|4.2|5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8|2.3|2.2|5.7|13.4|10.2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|14.7|4.6|4.9|18.9|3.4|3.3|11.2|5|1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7.9|6.9|12.2|1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9|7|8.6|1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  <ds:schemaRef ds:uri="cee99ee9-287b-4f9a-957c-ba5ae7375c9a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32076A-F68A-43B6-AE96-BA55343C42AA}"/>
</file>

<file path=docProps/app.xml><?xml version="1.0" encoding="utf-8"?>
<Properties xmlns="http://schemas.openxmlformats.org/officeDocument/2006/extended-properties" xmlns:vt="http://schemas.openxmlformats.org/officeDocument/2006/docPropsVTypes">
  <TotalTime>5983</TotalTime>
  <Words>294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233</cp:revision>
  <dcterms:created xsi:type="dcterms:W3CDTF">2019-07-05T11:02:13Z</dcterms:created>
  <dcterms:modified xsi:type="dcterms:W3CDTF">2021-01-19T19:37:01Z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