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5"/>
  </p:notesMasterIdLst>
  <p:sldIdLst>
    <p:sldId id="274" r:id="rId5"/>
    <p:sldId id="279" r:id="rId6"/>
    <p:sldId id="275" r:id="rId7"/>
    <p:sldId id="280" r:id="rId8"/>
    <p:sldId id="276" r:id="rId9"/>
    <p:sldId id="281" r:id="rId10"/>
    <p:sldId id="277" r:id="rId11"/>
    <p:sldId id="282" r:id="rId12"/>
    <p:sldId id="278" r:id="rId13"/>
    <p:sldId id="283" r:id="rId1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926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0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12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6.png"/><Relationship Id="rId5" Type="http://schemas.openxmlformats.org/officeDocument/2006/relationships/image" Target="../media/image13.png"/><Relationship Id="rId15" Type="http://schemas.openxmlformats.org/officeDocument/2006/relationships/image" Target="../media/image22.png"/><Relationship Id="rId10" Type="http://schemas.openxmlformats.org/officeDocument/2006/relationships/image" Target="../media/image19.png"/><Relationship Id="rId4" Type="http://schemas.openxmlformats.org/officeDocument/2006/relationships/image" Target="../media/image12.png"/><Relationship Id="rId9" Type="http://schemas.openxmlformats.org/officeDocument/2006/relationships/image" Target="../media/image15.png"/><Relationship Id="rId1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6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6.png"/><Relationship Id="rId3" Type="http://schemas.openxmlformats.org/officeDocument/2006/relationships/image" Target="../media/image6.png"/><Relationship Id="rId7" Type="http://schemas.openxmlformats.org/officeDocument/2006/relationships/image" Target="../media/image32.png"/><Relationship Id="rId12" Type="http://schemas.openxmlformats.org/officeDocument/2006/relationships/image" Target="../media/image39.png"/><Relationship Id="rId2" Type="http://schemas.openxmlformats.org/officeDocument/2006/relationships/image" Target="../media/image28.png"/><Relationship Id="rId16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image" Target="../media/image38.png"/><Relationship Id="rId5" Type="http://schemas.openxmlformats.org/officeDocument/2006/relationships/image" Target="../media/image30.png"/><Relationship Id="rId15" Type="http://schemas.openxmlformats.org/officeDocument/2006/relationships/image" Target="../media/image4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Relationship Id="rId14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6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12" Type="http://schemas.openxmlformats.org/officeDocument/2006/relationships/image" Target="../media/image51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6.png"/><Relationship Id="rId9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AA102E5F-6896-4340-B1B1-3B7E018B35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0423" y="5713556"/>
            <a:ext cx="621846" cy="61574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97C9ADE-29E5-4B2C-A287-42B745B0A7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227" y="5672043"/>
            <a:ext cx="2865368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CE6FB13-8522-4839-91CC-1351143071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9060" y="2781605"/>
            <a:ext cx="1804572" cy="98154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24017AA-856B-47DE-B83D-3C958E8039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587" y="1185956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2" name="Straight Connector 21"/>
          <p:cNvCxnSpPr/>
          <p:nvPr/>
        </p:nvCxnSpPr>
        <p:spPr>
          <a:xfrm>
            <a:off x="3276614" y="2695820"/>
            <a:ext cx="0" cy="1547627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8589818" y="1834096"/>
            <a:ext cx="10511" cy="65972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8326582" y="1834095"/>
            <a:ext cx="273748" cy="2856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53827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AA102E5F-6896-4340-B1B1-3B7E018B35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0423" y="5713556"/>
            <a:ext cx="621846" cy="61574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97C9ADE-29E5-4B2C-A287-42B745B0A7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227" y="5672043"/>
            <a:ext cx="2865368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CE6FB13-8522-4839-91CC-1351143071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9060" y="2781605"/>
            <a:ext cx="1804572" cy="98154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24017AA-856B-47DE-B83D-3C958E8039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587" y="1185956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2" name="Straight Connector 21"/>
          <p:cNvCxnSpPr/>
          <p:nvPr/>
        </p:nvCxnSpPr>
        <p:spPr>
          <a:xfrm>
            <a:off x="3276614" y="2695820"/>
            <a:ext cx="0" cy="1547627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8589818" y="1834096"/>
            <a:ext cx="10511" cy="65972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8326582" y="1834095"/>
            <a:ext cx="273748" cy="2856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0A5A0814-8E62-4F32-BDFC-43DD7833AF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60317" y="1416949"/>
            <a:ext cx="1700931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FF92AEF-B418-4FAC-939C-A0857D304F6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59386" y="3049641"/>
            <a:ext cx="1700931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7DE6E70-77B3-4E08-8059-46D59BBFF8A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53000" y="4050397"/>
            <a:ext cx="1408298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458EE6C-AB00-494D-A6EA-143F60B0651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20440" y="5713556"/>
            <a:ext cx="2261812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23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:a16="http://schemas.microsoft.com/office/drawing/2014/main" id="{47AA81B1-7BC9-4905-9F95-3C7FE752C0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248" y="5617713"/>
            <a:ext cx="621846" cy="61574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CBB79E5-EC29-49B8-8797-E3E1C87ADA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1626" y="5595017"/>
            <a:ext cx="4797968" cy="859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C9EF5E4-D5DE-4817-A4FB-8FC0D282FE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528" y="1142861"/>
            <a:ext cx="7285351" cy="509060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3FBCED8-E9BC-49F6-8769-6E2B83F954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2227" y="3210108"/>
            <a:ext cx="908383" cy="109737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895" y="1619058"/>
            <a:ext cx="1125115" cy="1125115"/>
          </a:xfrm>
          <a:prstGeom prst="rect">
            <a:avLst/>
          </a:prstGeom>
        </p:spPr>
      </p:pic>
      <p:cxnSp>
        <p:nvCxnSpPr>
          <p:cNvPr id="21" name="Straight Arrow Connector 20"/>
          <p:cNvCxnSpPr/>
          <p:nvPr/>
        </p:nvCxnSpPr>
        <p:spPr>
          <a:xfrm flipV="1">
            <a:off x="8589818" y="1219200"/>
            <a:ext cx="0" cy="6148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8600329" y="1619058"/>
            <a:ext cx="418980" cy="21503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E5B209ED-E6F2-448D-B92F-8551F35C2F8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99966" y="3344125"/>
            <a:ext cx="1292464" cy="56088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C8EA8A3-84AB-46AD-B00C-11AFD754BD7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94821" y="3316690"/>
            <a:ext cx="1140051" cy="61574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2D51412-6437-4C71-8EFE-89DC261E278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08554" y="3275598"/>
            <a:ext cx="1609483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3983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:a16="http://schemas.microsoft.com/office/drawing/2014/main" id="{47AA81B1-7BC9-4905-9F95-3C7FE752C0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248" y="5617713"/>
            <a:ext cx="621846" cy="61574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CBB79E5-EC29-49B8-8797-E3E1C87ADA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1626" y="5595017"/>
            <a:ext cx="4797968" cy="859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C9EF5E4-D5DE-4817-A4FB-8FC0D282FE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528" y="1142861"/>
            <a:ext cx="7285351" cy="509060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3FBCED8-E9BC-49F6-8769-6E2B83F954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2227" y="3210108"/>
            <a:ext cx="908383" cy="109737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895" y="1619058"/>
            <a:ext cx="1125115" cy="1125115"/>
          </a:xfrm>
          <a:prstGeom prst="rect">
            <a:avLst/>
          </a:prstGeom>
        </p:spPr>
      </p:pic>
      <p:cxnSp>
        <p:nvCxnSpPr>
          <p:cNvPr id="21" name="Straight Arrow Connector 20"/>
          <p:cNvCxnSpPr/>
          <p:nvPr/>
        </p:nvCxnSpPr>
        <p:spPr>
          <a:xfrm flipV="1">
            <a:off x="8589818" y="1219200"/>
            <a:ext cx="0" cy="6148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8600329" y="1619058"/>
            <a:ext cx="418980" cy="21503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2F543FC4-0644-47BD-8330-C927C31E61B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52674" y="1147921"/>
            <a:ext cx="1700931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5B209ED-E6F2-448D-B92F-8551F35C2F8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99966" y="3344125"/>
            <a:ext cx="1292464" cy="56088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D02CC6F-43C8-49EF-A3EF-3DE8ABEA9D9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40662" y="3142423"/>
            <a:ext cx="1005927" cy="115834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C8EA8A3-84AB-46AD-B00C-11AFD754BD7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94821" y="3316690"/>
            <a:ext cx="1140051" cy="61574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2D51412-6437-4C71-8EFE-89DC261E278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608554" y="3275598"/>
            <a:ext cx="1609483" cy="65232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954DFDB-DC46-4C09-B027-77D77FB6D66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391938" y="2950897"/>
            <a:ext cx="1950889" cy="134733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C0A6725-4CD8-4DF8-BC1A-90E2F51FDAB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902892" y="4113828"/>
            <a:ext cx="1408298" cy="85961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6E43860-3DD9-48A4-A7DF-1664FB1E0C31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333009" y="5632953"/>
            <a:ext cx="2261812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728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9EDF9E5-8160-4655-A4A0-1CCE03A826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03" y="1190629"/>
            <a:ext cx="7285351" cy="459678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8589818" y="1219200"/>
            <a:ext cx="0" cy="6148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8243455" y="1834095"/>
            <a:ext cx="356874" cy="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11826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9EDF9E5-8160-4655-A4A0-1CCE03A826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03" y="1190629"/>
            <a:ext cx="7285351" cy="459678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8589818" y="1219200"/>
            <a:ext cx="0" cy="6148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8243455" y="1834095"/>
            <a:ext cx="356874" cy="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7668E2C4-7C74-4AAE-A1E1-65804E558D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3185" y="1219200"/>
            <a:ext cx="1700931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D249A87-81AE-4C92-A0EC-894BABBC11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0207" y="2605308"/>
            <a:ext cx="1548518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07A482D-BE9E-4C9C-9DB1-0A9427B0D9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5578" y="3569050"/>
            <a:ext cx="1408298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B58880-13FF-434C-A93E-BDB0CAA72F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29727" y="4534811"/>
            <a:ext cx="241422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225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AB2AA673-E278-47C2-B020-B835A55327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471" y="1119048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717" y="2247466"/>
            <a:ext cx="748879" cy="905424"/>
          </a:xfrm>
          <a:prstGeom prst="rect">
            <a:avLst/>
          </a:prstGeom>
        </p:spPr>
      </p:pic>
      <p:cxnSp>
        <p:nvCxnSpPr>
          <p:cNvPr id="36" name="Straight Arrow Connector 35"/>
          <p:cNvCxnSpPr/>
          <p:nvPr/>
        </p:nvCxnSpPr>
        <p:spPr>
          <a:xfrm>
            <a:off x="8589818" y="1834096"/>
            <a:ext cx="651164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H="1">
            <a:off x="8261299" y="1834095"/>
            <a:ext cx="339030" cy="1332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01C6F5F4-5B87-4700-B26D-58181EDD3F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934" y="1654345"/>
            <a:ext cx="3127519" cy="74987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346DCC9-23A9-4516-95B5-4FEF70A24D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2150" y="1644716"/>
            <a:ext cx="3218967" cy="74987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00AAF87-DE48-437A-B459-3FF74AF4145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5102" y="2237624"/>
            <a:ext cx="823031" cy="82303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9212E1C-16D8-4B6C-A312-327BD63578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54759" y="2085341"/>
            <a:ext cx="1042506" cy="104250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EC398EE-078F-4FE8-9FAE-BEF6EE7D623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09232" y="2240671"/>
            <a:ext cx="816935" cy="81693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2F60CB6-276C-409A-93FE-42A871E4C86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13760" y="2225643"/>
            <a:ext cx="701101" cy="84741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7602D4F-6BE4-4159-8E33-F95D9703F63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016515" y="3992050"/>
            <a:ext cx="566977" cy="43895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80C071C1-D422-411F-A871-C3D2CC93C2C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33650" y="3974714"/>
            <a:ext cx="566977" cy="43895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428D23DE-F79C-4C41-9826-F62BA2F1E7E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40495" y="3977072"/>
            <a:ext cx="566977" cy="43895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D9A53733-31F3-4F85-A177-9184FE514AD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40068" y="3960993"/>
            <a:ext cx="566977" cy="43895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F5861A39-DD8F-4406-8AC8-A1C999A5835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72984" y="3845159"/>
            <a:ext cx="621846" cy="55478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ACE492-2C5E-437A-9744-28D2BFDC94D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01924" y="3835308"/>
            <a:ext cx="621846" cy="55478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75F8E476-1977-4B90-AEFF-11FEA9E7E1B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49707" y="3811293"/>
            <a:ext cx="621846" cy="55478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8FBA33EA-127A-4B05-AB21-FDE390346B5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24202" y="3814115"/>
            <a:ext cx="621846" cy="55478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6DCF4B0C-32A8-44E7-A098-7B48F7DF643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394467" y="3841557"/>
            <a:ext cx="621846" cy="55478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42B7F4D-CFB2-4375-8F6E-EE0E42E2D84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16312" y="3855661"/>
            <a:ext cx="621846" cy="55478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0C3B6091-7B86-4BF8-A692-AA74AC0A2DC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54382" y="3852059"/>
            <a:ext cx="621846" cy="55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4226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AB2AA673-E278-47C2-B020-B835A55327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471" y="1119048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717" y="2247466"/>
            <a:ext cx="748879" cy="905424"/>
          </a:xfrm>
          <a:prstGeom prst="rect">
            <a:avLst/>
          </a:prstGeom>
        </p:spPr>
      </p:pic>
      <p:cxnSp>
        <p:nvCxnSpPr>
          <p:cNvPr id="36" name="Straight Arrow Connector 35"/>
          <p:cNvCxnSpPr/>
          <p:nvPr/>
        </p:nvCxnSpPr>
        <p:spPr>
          <a:xfrm>
            <a:off x="8589818" y="1834096"/>
            <a:ext cx="651164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H="1">
            <a:off x="8261299" y="1834095"/>
            <a:ext cx="339030" cy="1332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Oval 38"/>
          <p:cNvSpPr/>
          <p:nvPr/>
        </p:nvSpPr>
        <p:spPr>
          <a:xfrm>
            <a:off x="5460507" y="2215025"/>
            <a:ext cx="747371" cy="92622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1C6F5F4-5B87-4700-B26D-58181EDD3F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934" y="1654345"/>
            <a:ext cx="3127519" cy="74987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346DCC9-23A9-4516-95B5-4FEF70A24D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2150" y="1644716"/>
            <a:ext cx="3218967" cy="74987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00AAF87-DE48-437A-B459-3FF74AF4145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5102" y="2237624"/>
            <a:ext cx="823031" cy="82303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9212E1C-16D8-4B6C-A312-327BD63578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54759" y="2085341"/>
            <a:ext cx="1042506" cy="104250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EC398EE-078F-4FE8-9FAE-BEF6EE7D623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09232" y="2240671"/>
            <a:ext cx="816935" cy="81693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2F60CB6-276C-409A-93FE-42A871E4C86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06777" y="2248132"/>
            <a:ext cx="701101" cy="84741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9168109-540B-4CFD-A60C-E90F6FA695A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50194" y="1043385"/>
            <a:ext cx="1700931" cy="85961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9E9C290-DA3F-4FAA-8113-C726632192B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030000" y="2975697"/>
            <a:ext cx="1737511" cy="85961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7602D4F-6BE4-4159-8E33-F95D9703F63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016515" y="3992050"/>
            <a:ext cx="566977" cy="43895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80C071C1-D422-411F-A871-C3D2CC93C2C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033650" y="3974714"/>
            <a:ext cx="566977" cy="43895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428D23DE-F79C-4C41-9826-F62BA2F1E7E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40495" y="3977072"/>
            <a:ext cx="566977" cy="43895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D9A53733-31F3-4F85-A177-9184FE514AD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40068" y="3960993"/>
            <a:ext cx="566977" cy="43895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F5861A39-DD8F-4406-8AC8-A1C999A5835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372984" y="3845159"/>
            <a:ext cx="621846" cy="55478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ACE492-2C5E-437A-9744-28D2BFDC94D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01924" y="3835308"/>
            <a:ext cx="621846" cy="55478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75F8E476-1977-4B90-AEFF-11FEA9E7E1B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349707" y="3811293"/>
            <a:ext cx="621846" cy="55478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8FBA33EA-127A-4B05-AB21-FDE390346B5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724202" y="3814115"/>
            <a:ext cx="621846" cy="55478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6DCF4B0C-32A8-44E7-A098-7B48F7DF643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394467" y="3841557"/>
            <a:ext cx="621846" cy="55478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42B7F4D-CFB2-4375-8F6E-EE0E42E2D84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716312" y="3855661"/>
            <a:ext cx="621846" cy="55478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0C3B6091-7B86-4BF8-A692-AA74AC0A2DC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54382" y="3852059"/>
            <a:ext cx="621846" cy="55478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865C0F9-D741-4400-9D6D-0EB73A050CE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533441" y="4520644"/>
            <a:ext cx="2414225" cy="859611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C25D821D-6C04-4EAB-AF68-F7F88BB3AD5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242256" y="5492423"/>
            <a:ext cx="154851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558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A936B81D-7166-4F73-8E63-73FB3384CB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800" y="4794294"/>
            <a:ext cx="3426249" cy="85961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24A1F58-6936-4044-A883-A131D0903C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572" y="1069574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>
            <a:off x="3690395" y="5250520"/>
            <a:ext cx="510965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4620588" y="5250520"/>
            <a:ext cx="510965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8589818" y="1834096"/>
            <a:ext cx="623455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flipH="1" flipV="1">
            <a:off x="8233845" y="1765369"/>
            <a:ext cx="366484" cy="6872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A0DFE2FE-64EF-496E-9ED9-404CCCF760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3011" y="1693759"/>
            <a:ext cx="823031" cy="8291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9A9A0E3-AC98-41A5-A218-6D2D59D5E0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43942" y="1709290"/>
            <a:ext cx="823031" cy="8291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172C6F4-332D-4D62-B3AF-DE6DB7C815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7009" y="1693759"/>
            <a:ext cx="823031" cy="82912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380E7A2-C8AA-4E21-889F-218610F52B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4697" y="1707189"/>
            <a:ext cx="823031" cy="8291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32BE512-6412-4CFE-8D2D-A0E2014A92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03598" y="1683510"/>
            <a:ext cx="823031" cy="82303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1E1A5B3-32C2-4EDF-80DB-0A2934DB16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9290" y="1699856"/>
            <a:ext cx="823031" cy="82303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846C2A4-95B5-4385-B8E8-04B4DFC869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5853" y="1715387"/>
            <a:ext cx="823031" cy="82303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9952C25-803F-4AA6-805A-50A3D0AD8A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40049" y="2953319"/>
            <a:ext cx="1597290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3279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A936B81D-7166-4F73-8E63-73FB3384CB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800" y="4794294"/>
            <a:ext cx="3426249" cy="85961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24A1F58-6936-4044-A883-A131D0903C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572" y="1069574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>
            <a:off x="3690395" y="5250520"/>
            <a:ext cx="510965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4620588" y="5250520"/>
            <a:ext cx="510965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8589818" y="1834096"/>
            <a:ext cx="623455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flipH="1" flipV="1">
            <a:off x="8233845" y="1765369"/>
            <a:ext cx="366484" cy="6872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A0DFE2FE-64EF-496E-9ED9-404CCCF760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3011" y="1693759"/>
            <a:ext cx="823031" cy="8291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9A9A0E3-AC98-41A5-A218-6D2D59D5E0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43942" y="1709290"/>
            <a:ext cx="823031" cy="8291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172C6F4-332D-4D62-B3AF-DE6DB7C815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7009" y="1693759"/>
            <a:ext cx="823031" cy="82912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380E7A2-C8AA-4E21-889F-218610F52B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4697" y="1707189"/>
            <a:ext cx="823031" cy="8291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32BE512-6412-4CFE-8D2D-A0E2014A92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03598" y="1683510"/>
            <a:ext cx="823031" cy="82303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1E1A5B3-32C2-4EDF-80DB-0A2934DB16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9290" y="1699856"/>
            <a:ext cx="823031" cy="82303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846C2A4-95B5-4385-B8E8-04B4DFC869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5853" y="1715387"/>
            <a:ext cx="823031" cy="82303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B4146C7-949F-4A72-A215-AB3A31326A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6298" y="1646643"/>
            <a:ext cx="1700931" cy="8596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9952C25-803F-4AA6-805A-50A3D0AD8A0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40049" y="2953319"/>
            <a:ext cx="1597290" cy="132294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3B95279-7117-44F8-8E43-CE60230C925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31878" y="3231897"/>
            <a:ext cx="3566469" cy="85961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6D742D7-4E55-4AF9-9B36-215EA6A26E8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81876" y="4643444"/>
            <a:ext cx="762066" cy="85961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9A6172D-8B4C-4617-8F9F-61436BEA16C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98085" y="4643444"/>
            <a:ext cx="755970" cy="85961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7567E0A-9C5A-4E06-8A9E-8B49DB22694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65703" y="5380516"/>
            <a:ext cx="154242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634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D7A37A2-4989-419F-8DEA-E746570E91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B5B54F2-2D61-49F4-B703-49A0E30D977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49EA4CF-143C-4B88-93D9-CC403BE42007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1102</TotalTime>
  <Words>80</Words>
  <Application>Microsoft Office PowerPoint</Application>
  <PresentationFormat>A4 Paper (210x297 mm)</PresentationFormat>
  <Paragraphs>10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Laura MacRae</cp:lastModifiedBy>
  <cp:revision>75</cp:revision>
  <dcterms:created xsi:type="dcterms:W3CDTF">2019-10-15T10:24:11Z</dcterms:created>
  <dcterms:modified xsi:type="dcterms:W3CDTF">2021-02-21T13:11:43Z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