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400" r:id="rId13"/>
    <p:sldId id="424" r:id="rId14"/>
    <p:sldId id="299" r:id="rId15"/>
    <p:sldId id="402" r:id="rId16"/>
    <p:sldId id="420" r:id="rId17"/>
    <p:sldId id="421" r:id="rId18"/>
    <p:sldId id="422" r:id="rId19"/>
    <p:sldId id="423" r:id="rId20"/>
    <p:sldId id="4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998" userDrawn="1">
          <p15:clr>
            <a:srgbClr val="A4A3A4"/>
          </p15:clr>
        </p15:guide>
        <p15:guide id="3" pos="308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89200" autoAdjust="0"/>
  </p:normalViewPr>
  <p:slideViewPr>
    <p:cSldViewPr snapToGrid="0" snapToObjects="1">
      <p:cViewPr varScale="1">
        <p:scale>
          <a:sx n="100" d="100"/>
          <a:sy n="100" d="100"/>
        </p:scale>
        <p:origin x="1132" y="68"/>
      </p:cViewPr>
      <p:guideLst>
        <p:guide orient="horz" pos="618"/>
        <p:guide pos="998"/>
        <p:guide pos="308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908EDF7-78F8-4FB1-A0EB-EF3A8533D173}"/>
    <pc:docChg chg="modSld">
      <pc:chgData name="James Clegg" userId="c6df1435-7a36-4b38-be4d-16e68e91152f" providerId="ADAL" clId="{8908EDF7-78F8-4FB1-A0EB-EF3A8533D173}" dt="2020-11-17T09:10:21.072" v="4" actId="6549"/>
      <pc:docMkLst>
        <pc:docMk/>
      </pc:docMkLst>
      <pc:sldChg chg="modNotesTx">
        <pc:chgData name="James Clegg" userId="c6df1435-7a36-4b38-be4d-16e68e91152f" providerId="ADAL" clId="{8908EDF7-78F8-4FB1-A0EB-EF3A8533D173}" dt="2020-11-17T09:10:07.960" v="0" actId="6549"/>
        <pc:sldMkLst>
          <pc:docMk/>
          <pc:sldMk cId="431824316" sldId="402"/>
        </pc:sldMkLst>
      </pc:sldChg>
      <pc:sldChg chg="modNotesTx">
        <pc:chgData name="James Clegg" userId="c6df1435-7a36-4b38-be4d-16e68e91152f" providerId="ADAL" clId="{8908EDF7-78F8-4FB1-A0EB-EF3A8533D173}" dt="2020-11-17T09:10:11.993" v="1" actId="6549"/>
        <pc:sldMkLst>
          <pc:docMk/>
          <pc:sldMk cId="3395744191" sldId="420"/>
        </pc:sldMkLst>
      </pc:sldChg>
      <pc:sldChg chg="modNotesTx">
        <pc:chgData name="James Clegg" userId="c6df1435-7a36-4b38-be4d-16e68e91152f" providerId="ADAL" clId="{8908EDF7-78F8-4FB1-A0EB-EF3A8533D173}" dt="2020-11-17T09:10:14.601" v="2" actId="6549"/>
        <pc:sldMkLst>
          <pc:docMk/>
          <pc:sldMk cId="2740861871" sldId="421"/>
        </pc:sldMkLst>
      </pc:sldChg>
      <pc:sldChg chg="modNotesTx">
        <pc:chgData name="James Clegg" userId="c6df1435-7a36-4b38-be4d-16e68e91152f" providerId="ADAL" clId="{8908EDF7-78F8-4FB1-A0EB-EF3A8533D173}" dt="2020-11-17T09:10:18.054" v="3" actId="6549"/>
        <pc:sldMkLst>
          <pc:docMk/>
          <pc:sldMk cId="701834393" sldId="422"/>
        </pc:sldMkLst>
      </pc:sldChg>
      <pc:sldChg chg="modNotesTx">
        <pc:chgData name="James Clegg" userId="c6df1435-7a36-4b38-be4d-16e68e91152f" providerId="ADAL" clId="{8908EDF7-78F8-4FB1-A0EB-EF3A8533D173}" dt="2020-11-17T09:10:21.072" v="4" actId="6549"/>
        <pc:sldMkLst>
          <pc:docMk/>
          <pc:sldMk cId="3047270667" sldId="42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5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762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454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899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034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FB9E94-9997-47E9-8BF0-D0CCDB1E9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06" y="2714913"/>
            <a:ext cx="5547841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0655" y="777834"/>
            <a:ext cx="70076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Count in 2s until you get to 20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Count in 5s until you get to 20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Can you count in 3s and get to 20?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0655" y="777834"/>
            <a:ext cx="70076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Count in 2s until you get to 20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Count in 5s until you get to 20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Can you count in 3s and get to 20?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C670B24D-775A-40C2-BE58-833B821F6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61328" y="3408754"/>
            <a:ext cx="806267" cy="121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Image preview">
            <a:extLst>
              <a:ext uri="{FF2B5EF4-FFF2-40B4-BE49-F238E27FC236}">
                <a16:creationId xmlns:a16="http://schemas.microsoft.com/office/drawing/2014/main" id="{F51FEE91-F97D-46AA-AA99-5B6E33606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81931" y="3402179"/>
            <a:ext cx="806267" cy="121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mage preview">
            <a:extLst>
              <a:ext uri="{FF2B5EF4-FFF2-40B4-BE49-F238E27FC236}">
                <a16:creationId xmlns:a16="http://schemas.microsoft.com/office/drawing/2014/main" id="{B0D1C0E9-07E2-4884-9EC5-EDE6A483B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99384" y="3402178"/>
            <a:ext cx="806267" cy="121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Image preview">
            <a:extLst>
              <a:ext uri="{FF2B5EF4-FFF2-40B4-BE49-F238E27FC236}">
                <a16:creationId xmlns:a16="http://schemas.microsoft.com/office/drawing/2014/main" id="{E10B7ECE-0B78-481B-8078-9EC60562F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026337" y="3402179"/>
            <a:ext cx="806267" cy="121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con&#10;&#10;Description automatically generated">
            <a:extLst>
              <a:ext uri="{FF2B5EF4-FFF2-40B4-BE49-F238E27FC236}">
                <a16:creationId xmlns:a16="http://schemas.microsoft.com/office/drawing/2014/main" id="{FD50FB34-A93B-4E9F-927E-92B322792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41757" y="5295977"/>
            <a:ext cx="900447" cy="8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Icon&#10;&#10;Description automatically generated">
            <a:extLst>
              <a:ext uri="{FF2B5EF4-FFF2-40B4-BE49-F238E27FC236}">
                <a16:creationId xmlns:a16="http://schemas.microsoft.com/office/drawing/2014/main" id="{FBE10B92-43A1-44F5-824B-FBD421339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58688" y="5276926"/>
            <a:ext cx="900449" cy="8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Icon&#10;&#10;Description automatically generated">
            <a:extLst>
              <a:ext uri="{FF2B5EF4-FFF2-40B4-BE49-F238E27FC236}">
                <a16:creationId xmlns:a16="http://schemas.microsoft.com/office/drawing/2014/main" id="{0B50BC92-B2CE-4962-99A3-70E246EF4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28021" y="5295977"/>
            <a:ext cx="900447" cy="8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Icon&#10;&#10;Description automatically generated">
            <a:extLst>
              <a:ext uri="{FF2B5EF4-FFF2-40B4-BE49-F238E27FC236}">
                <a16:creationId xmlns:a16="http://schemas.microsoft.com/office/drawing/2014/main" id="{1BB64ECB-9F29-4E92-B877-C7BEE07BD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44952" y="5276926"/>
            <a:ext cx="900449" cy="8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Icon&#10;&#10;Description automatically generated">
            <a:extLst>
              <a:ext uri="{FF2B5EF4-FFF2-40B4-BE49-F238E27FC236}">
                <a16:creationId xmlns:a16="http://schemas.microsoft.com/office/drawing/2014/main" id="{826E0A3C-F220-43FF-B450-C7FE352FA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14285" y="5295977"/>
            <a:ext cx="900447" cy="8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Icon&#10;&#10;Description automatically generated">
            <a:extLst>
              <a:ext uri="{FF2B5EF4-FFF2-40B4-BE49-F238E27FC236}">
                <a16:creationId xmlns:a16="http://schemas.microsoft.com/office/drawing/2014/main" id="{7104EBD5-0537-4B93-B689-901347432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31216" y="5276926"/>
            <a:ext cx="900449" cy="8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Icon&#10;&#10;Description automatically generated">
            <a:extLst>
              <a:ext uri="{FF2B5EF4-FFF2-40B4-BE49-F238E27FC236}">
                <a16:creationId xmlns:a16="http://schemas.microsoft.com/office/drawing/2014/main" id="{93C40130-C1FE-4F6B-9161-9C0B831E5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00548" y="5295977"/>
            <a:ext cx="900447" cy="8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con&#10;&#10;Description automatically generated">
            <a:extLst>
              <a:ext uri="{FF2B5EF4-FFF2-40B4-BE49-F238E27FC236}">
                <a16:creationId xmlns:a16="http://schemas.microsoft.com/office/drawing/2014/main" id="{87DB3F41-A559-43C5-B8BF-F059CF489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47185" y="1930038"/>
            <a:ext cx="896236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con&#10;&#10;Description automatically generated">
            <a:extLst>
              <a:ext uri="{FF2B5EF4-FFF2-40B4-BE49-F238E27FC236}">
                <a16:creationId xmlns:a16="http://schemas.microsoft.com/office/drawing/2014/main" id="{D68356C0-4283-433E-B920-37DC894DD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75199" y="1930040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con&#10;&#10;Description automatically generated">
            <a:extLst>
              <a:ext uri="{FF2B5EF4-FFF2-40B4-BE49-F238E27FC236}">
                <a16:creationId xmlns:a16="http://schemas.microsoft.com/office/drawing/2014/main" id="{51A8533A-92FC-4CE9-9168-571CD29CB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3214" y="1930040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con&#10;&#10;Description automatically generated">
            <a:extLst>
              <a:ext uri="{FF2B5EF4-FFF2-40B4-BE49-F238E27FC236}">
                <a16:creationId xmlns:a16="http://schemas.microsoft.com/office/drawing/2014/main" id="{B35DB37D-AB75-4A69-9A53-F98FC7C77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31229" y="1930041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con&#10;&#10;Description automatically generated">
            <a:extLst>
              <a:ext uri="{FF2B5EF4-FFF2-40B4-BE49-F238E27FC236}">
                <a16:creationId xmlns:a16="http://schemas.microsoft.com/office/drawing/2014/main" id="{A4BEAE4E-620F-4340-AAE4-E719D1324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59244" y="1930040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con&#10;&#10;Description automatically generated">
            <a:extLst>
              <a:ext uri="{FF2B5EF4-FFF2-40B4-BE49-F238E27FC236}">
                <a16:creationId xmlns:a16="http://schemas.microsoft.com/office/drawing/2014/main" id="{E79CDD7D-50FF-4CCD-A239-196305975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87259" y="1930041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con&#10;&#10;Description automatically generated">
            <a:extLst>
              <a:ext uri="{FF2B5EF4-FFF2-40B4-BE49-F238E27FC236}">
                <a16:creationId xmlns:a16="http://schemas.microsoft.com/office/drawing/2014/main" id="{54C199FB-B102-4ACB-B3B7-4E5C2A92E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15274" y="1930041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con&#10;&#10;Description automatically generated">
            <a:extLst>
              <a:ext uri="{FF2B5EF4-FFF2-40B4-BE49-F238E27FC236}">
                <a16:creationId xmlns:a16="http://schemas.microsoft.com/office/drawing/2014/main" id="{B0603E43-8A9E-4F93-A347-6B7C08936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43289" y="1930042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con&#10;&#10;Description automatically generated">
            <a:extLst>
              <a:ext uri="{FF2B5EF4-FFF2-40B4-BE49-F238E27FC236}">
                <a16:creationId xmlns:a16="http://schemas.microsoft.com/office/drawing/2014/main" id="{531352D6-C34E-4C16-A95F-273878726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71304" y="1930038"/>
            <a:ext cx="896238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con&#10;&#10;Description automatically generated">
            <a:extLst>
              <a:ext uri="{FF2B5EF4-FFF2-40B4-BE49-F238E27FC236}">
                <a16:creationId xmlns:a16="http://schemas.microsoft.com/office/drawing/2014/main" id="{B12B4B03-1151-49E6-89F0-1DA32CAAD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99321" y="1930039"/>
            <a:ext cx="896237" cy="69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300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-4.16667E-6 0.2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1.94444E-6 0.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4.44444E-6 0.2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25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3.05556E-6 0.2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-4.44444E-6 0.25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1.66667E-6 0.2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4.16667E-6 0.25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3.33333E-6 0.25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L 2.77778E-6 0.25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.25 L -3.88889E-6 0.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25 L 2.22222E-6 0.5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.25 L 4.72222E-6 0.5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25 L 8.33333E-7 0.5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25 L 3.33333E-6 0.5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25 L -4.16667E-6 0.5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25 L 1.94444E-6 0.5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25 L 4.44444E-6 0.5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25 L -3.05556E-6 0.5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25 L 3.05556E-6 0.5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3CFF0F7E-BE94-4471-8786-F9362ED6AA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03" y="1553170"/>
            <a:ext cx="3141002" cy="147724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1C2BE30-8846-48AF-B24F-2BD2FECF01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270" y="1279655"/>
            <a:ext cx="2750478" cy="19292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2F06854-878D-4588-B269-E1922D3B88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249" y="3478738"/>
            <a:ext cx="2599021" cy="249771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16CA1B4F-48AB-4504-AB19-509B139E357E}"/>
              </a:ext>
            </a:extLst>
          </p:cNvPr>
          <p:cNvSpPr txBox="1"/>
          <p:nvPr/>
        </p:nvSpPr>
        <p:spPr>
          <a:xfrm>
            <a:off x="1063985" y="878992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Arrays have rows and columns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9F5CF5D-78A7-4DC7-8865-388C231C438A}"/>
              </a:ext>
            </a:extLst>
          </p:cNvPr>
          <p:cNvSpPr txBox="1"/>
          <p:nvPr/>
        </p:nvSpPr>
        <p:spPr>
          <a:xfrm>
            <a:off x="769954" y="3751891"/>
            <a:ext cx="1385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Rows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8F7271A-3B54-41E3-A0E2-7FB0EF81F579}"/>
              </a:ext>
            </a:extLst>
          </p:cNvPr>
          <p:cNvSpPr txBox="1"/>
          <p:nvPr/>
        </p:nvSpPr>
        <p:spPr>
          <a:xfrm>
            <a:off x="6508913" y="3359424"/>
            <a:ext cx="553998" cy="177684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Columns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388B5246-6885-4CC0-A2CC-A205E7D546C4}"/>
              </a:ext>
            </a:extLst>
          </p:cNvPr>
          <p:cNvCxnSpPr/>
          <p:nvPr/>
        </p:nvCxnSpPr>
        <p:spPr>
          <a:xfrm>
            <a:off x="6491990" y="3589365"/>
            <a:ext cx="0" cy="1343999"/>
          </a:xfrm>
          <a:prstGeom prst="straightConnector1">
            <a:avLst/>
          </a:prstGeom>
          <a:ln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0E532853-727B-40EE-8E9C-47BB81825319}"/>
              </a:ext>
            </a:extLst>
          </p:cNvPr>
          <p:cNvCxnSpPr/>
          <p:nvPr/>
        </p:nvCxnSpPr>
        <p:spPr>
          <a:xfrm>
            <a:off x="769954" y="4261364"/>
            <a:ext cx="139151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ADA2D293-7B32-4298-B87C-8085F82831E0}"/>
              </a:ext>
            </a:extLst>
          </p:cNvPr>
          <p:cNvCxnSpPr/>
          <p:nvPr/>
        </p:nvCxnSpPr>
        <p:spPr>
          <a:xfrm>
            <a:off x="1063985" y="1994468"/>
            <a:ext cx="2022764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D3242AE4-3B7F-4004-988B-99BF590A50C9}"/>
              </a:ext>
            </a:extLst>
          </p:cNvPr>
          <p:cNvCxnSpPr/>
          <p:nvPr/>
        </p:nvCxnSpPr>
        <p:spPr>
          <a:xfrm>
            <a:off x="1063985" y="2423959"/>
            <a:ext cx="2022764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63BDBFF-1768-4813-8B22-276007D4DF74}"/>
              </a:ext>
            </a:extLst>
          </p:cNvPr>
          <p:cNvCxnSpPr/>
          <p:nvPr/>
        </p:nvCxnSpPr>
        <p:spPr>
          <a:xfrm>
            <a:off x="5885370" y="2146868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5CC2ACBF-A461-4E05-BF89-8636AB36346C}"/>
              </a:ext>
            </a:extLst>
          </p:cNvPr>
          <p:cNvCxnSpPr/>
          <p:nvPr/>
        </p:nvCxnSpPr>
        <p:spPr>
          <a:xfrm>
            <a:off x="5902200" y="2307392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E84CBD5E-1EF5-4133-A168-DD87EDBD7C07}"/>
              </a:ext>
            </a:extLst>
          </p:cNvPr>
          <p:cNvCxnSpPr/>
          <p:nvPr/>
        </p:nvCxnSpPr>
        <p:spPr>
          <a:xfrm>
            <a:off x="5902200" y="2437814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2428A4BF-8FD5-4EDB-BD53-B4C0C4533DD0}"/>
              </a:ext>
            </a:extLst>
          </p:cNvPr>
          <p:cNvCxnSpPr/>
          <p:nvPr/>
        </p:nvCxnSpPr>
        <p:spPr>
          <a:xfrm>
            <a:off x="5902200" y="2659486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05956B34-32EC-4863-8B54-6FFC2DC2FD90}"/>
              </a:ext>
            </a:extLst>
          </p:cNvPr>
          <p:cNvCxnSpPr/>
          <p:nvPr/>
        </p:nvCxnSpPr>
        <p:spPr>
          <a:xfrm>
            <a:off x="3211439" y="4141923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3AD8C30B-FF1B-4148-BA6D-57D6A1B705AE}"/>
              </a:ext>
            </a:extLst>
          </p:cNvPr>
          <p:cNvCxnSpPr/>
          <p:nvPr/>
        </p:nvCxnSpPr>
        <p:spPr>
          <a:xfrm>
            <a:off x="3211439" y="4482556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F7FA91D9-CA33-460C-9FEA-BC89D27C9F86}"/>
              </a:ext>
            </a:extLst>
          </p:cNvPr>
          <p:cNvCxnSpPr/>
          <p:nvPr/>
        </p:nvCxnSpPr>
        <p:spPr>
          <a:xfrm>
            <a:off x="3211439" y="4935758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966FD7D4-3D9A-48CF-A0EA-E9DA246C6312}"/>
              </a:ext>
            </a:extLst>
          </p:cNvPr>
          <p:cNvCxnSpPr/>
          <p:nvPr/>
        </p:nvCxnSpPr>
        <p:spPr>
          <a:xfrm>
            <a:off x="3211439" y="5365249"/>
            <a:ext cx="2022764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D6AAC19D-CC10-4279-BC16-0B3D1A223FAD}"/>
              </a:ext>
            </a:extLst>
          </p:cNvPr>
          <p:cNvCxnSpPr/>
          <p:nvPr/>
        </p:nvCxnSpPr>
        <p:spPr>
          <a:xfrm>
            <a:off x="1241118" y="1635392"/>
            <a:ext cx="0" cy="1209934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BA5B8A56-7F44-45D4-9794-5721BB1428D2}"/>
              </a:ext>
            </a:extLst>
          </p:cNvPr>
          <p:cNvCxnSpPr/>
          <p:nvPr/>
        </p:nvCxnSpPr>
        <p:spPr>
          <a:xfrm>
            <a:off x="2069997" y="1635392"/>
            <a:ext cx="0" cy="1209934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AB058680-BD77-45E0-A0E8-7E4E3404B7F7}"/>
              </a:ext>
            </a:extLst>
          </p:cNvPr>
          <p:cNvCxnSpPr/>
          <p:nvPr/>
        </p:nvCxnSpPr>
        <p:spPr>
          <a:xfrm>
            <a:off x="2907127" y="1657371"/>
            <a:ext cx="0" cy="1209934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FFF56023-E8DA-470C-8CDE-728BA4DF5C11}"/>
              </a:ext>
            </a:extLst>
          </p:cNvPr>
          <p:cNvCxnSpPr/>
          <p:nvPr/>
        </p:nvCxnSpPr>
        <p:spPr>
          <a:xfrm flipH="1">
            <a:off x="5916542" y="1842456"/>
            <a:ext cx="245916" cy="1209934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5611193A-C4A9-42F6-84D3-909583A29DEA}"/>
              </a:ext>
            </a:extLst>
          </p:cNvPr>
          <p:cNvCxnSpPr/>
          <p:nvPr/>
        </p:nvCxnSpPr>
        <p:spPr>
          <a:xfrm flipH="1">
            <a:off x="6406646" y="1842456"/>
            <a:ext cx="182817" cy="1209934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B2EA8934-1CB9-4B98-974F-30E750CA8D2E}"/>
              </a:ext>
            </a:extLst>
          </p:cNvPr>
          <p:cNvCxnSpPr/>
          <p:nvPr/>
        </p:nvCxnSpPr>
        <p:spPr>
          <a:xfrm flipH="1">
            <a:off x="6896751" y="1842456"/>
            <a:ext cx="11037" cy="1187955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9F0BDC50-9FB2-4AE6-97E5-AE613054965C}"/>
              </a:ext>
            </a:extLst>
          </p:cNvPr>
          <p:cNvCxnSpPr/>
          <p:nvPr/>
        </p:nvCxnSpPr>
        <p:spPr>
          <a:xfrm flipH="1">
            <a:off x="7255744" y="1853445"/>
            <a:ext cx="11037" cy="1187955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601C0177-4887-42D7-B6D0-94D93345E86A}"/>
              </a:ext>
            </a:extLst>
          </p:cNvPr>
          <p:cNvCxnSpPr/>
          <p:nvPr/>
        </p:nvCxnSpPr>
        <p:spPr>
          <a:xfrm>
            <a:off x="7626505" y="1864435"/>
            <a:ext cx="82827" cy="1176965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4BFA83E2-1C11-4593-9583-23A8F4A2E515}"/>
              </a:ext>
            </a:extLst>
          </p:cNvPr>
          <p:cNvCxnSpPr/>
          <p:nvPr/>
        </p:nvCxnSpPr>
        <p:spPr>
          <a:xfrm flipH="1">
            <a:off x="3405403" y="3872094"/>
            <a:ext cx="127142" cy="1785704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4CE6745B-4E08-49B3-B0FC-33809E8D6C7B}"/>
              </a:ext>
            </a:extLst>
          </p:cNvPr>
          <p:cNvCxnSpPr/>
          <p:nvPr/>
        </p:nvCxnSpPr>
        <p:spPr>
          <a:xfrm flipH="1">
            <a:off x="4196581" y="3872094"/>
            <a:ext cx="52479" cy="1785704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5D4D0296-98A4-4215-B859-5869022AA8C2}"/>
              </a:ext>
            </a:extLst>
          </p:cNvPr>
          <p:cNvCxnSpPr/>
          <p:nvPr/>
        </p:nvCxnSpPr>
        <p:spPr>
          <a:xfrm>
            <a:off x="4971107" y="3834743"/>
            <a:ext cx="0" cy="1823055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3182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38FA80C0-422D-422A-BD59-BBD443ACC957}"/>
              </a:ext>
            </a:extLst>
          </p:cNvPr>
          <p:cNvSpPr txBox="1"/>
          <p:nvPr/>
        </p:nvSpPr>
        <p:spPr>
          <a:xfrm>
            <a:off x="1330036" y="959216"/>
            <a:ext cx="5721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many columns are in these arrays?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18E310AB-5912-4BC7-A560-6A20F68769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31" y="2052638"/>
            <a:ext cx="3375168" cy="182663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2ADCC39-CD12-4143-92BB-DAD8337A8B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51061" y="2256702"/>
            <a:ext cx="3375168" cy="182663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C6958CC9-91E4-4282-94C0-099153547CCB}"/>
              </a:ext>
            </a:extLst>
          </p:cNvPr>
          <p:cNvSpPr txBox="1"/>
          <p:nvPr/>
        </p:nvSpPr>
        <p:spPr>
          <a:xfrm>
            <a:off x="-357549" y="400315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columns.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5B3F65D-3282-48B6-AB37-CB127401DF51}"/>
              </a:ext>
            </a:extLst>
          </p:cNvPr>
          <p:cNvSpPr txBox="1"/>
          <p:nvPr/>
        </p:nvSpPr>
        <p:spPr>
          <a:xfrm>
            <a:off x="3277681" y="516619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columns.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1B7FE21A-A914-448C-9991-C05069872F4D}"/>
              </a:ext>
            </a:extLst>
          </p:cNvPr>
          <p:cNvCxnSpPr/>
          <p:nvPr/>
        </p:nvCxnSpPr>
        <p:spPr>
          <a:xfrm>
            <a:off x="1330036" y="2317246"/>
            <a:ext cx="0" cy="1312645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40F8AA83-C486-4237-8314-C184D3B071BE}"/>
              </a:ext>
            </a:extLst>
          </p:cNvPr>
          <p:cNvCxnSpPr/>
          <p:nvPr/>
        </p:nvCxnSpPr>
        <p:spPr>
          <a:xfrm>
            <a:off x="2161309" y="2317246"/>
            <a:ext cx="0" cy="1312645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3E83230D-5B44-4CEF-85DD-340A0DBE12E1}"/>
              </a:ext>
            </a:extLst>
          </p:cNvPr>
          <p:cNvCxnSpPr/>
          <p:nvPr/>
        </p:nvCxnSpPr>
        <p:spPr>
          <a:xfrm>
            <a:off x="2923309" y="2317246"/>
            <a:ext cx="0" cy="1312645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7DC33D99-710F-484E-A773-49222CD1E27A}"/>
              </a:ext>
            </a:extLst>
          </p:cNvPr>
          <p:cNvCxnSpPr/>
          <p:nvPr/>
        </p:nvCxnSpPr>
        <p:spPr>
          <a:xfrm>
            <a:off x="3713018" y="2317246"/>
            <a:ext cx="0" cy="1312645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BF47FBED-8B22-43B1-8656-FC3165F5D81B}"/>
              </a:ext>
            </a:extLst>
          </p:cNvPr>
          <p:cNvCxnSpPr/>
          <p:nvPr/>
        </p:nvCxnSpPr>
        <p:spPr>
          <a:xfrm>
            <a:off x="5763491" y="1660923"/>
            <a:ext cx="0" cy="298035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A65B3745-A621-45B4-998A-9A74EA6620A0}"/>
              </a:ext>
            </a:extLst>
          </p:cNvPr>
          <p:cNvCxnSpPr/>
          <p:nvPr/>
        </p:nvCxnSpPr>
        <p:spPr>
          <a:xfrm>
            <a:off x="6580910" y="1660923"/>
            <a:ext cx="0" cy="2980350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F4CEE95C-C59E-494E-BF17-F924A01103CF}"/>
              </a:ext>
            </a:extLst>
          </p:cNvPr>
          <p:cNvSpPr/>
          <p:nvPr/>
        </p:nvSpPr>
        <p:spPr>
          <a:xfrm>
            <a:off x="2406270" y="406552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D85C2E-A00D-4600-9ECC-FF5DE3A8BC02}"/>
              </a:ext>
            </a:extLst>
          </p:cNvPr>
          <p:cNvSpPr txBox="1"/>
          <p:nvPr/>
        </p:nvSpPr>
        <p:spPr>
          <a:xfrm>
            <a:off x="2424554" y="401826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B7D8929-1260-46BA-9EBE-8E2F205CC730}"/>
              </a:ext>
            </a:extLst>
          </p:cNvPr>
          <p:cNvSpPr/>
          <p:nvPr/>
        </p:nvSpPr>
        <p:spPr>
          <a:xfrm>
            <a:off x="6030660" y="524124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AC6750-6BE0-4816-8507-62BD92241879}"/>
              </a:ext>
            </a:extLst>
          </p:cNvPr>
          <p:cNvSpPr txBox="1"/>
          <p:nvPr/>
        </p:nvSpPr>
        <p:spPr>
          <a:xfrm>
            <a:off x="6047085" y="519398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574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8" grpId="0" animBg="1"/>
      <p:bldP spid="49" grpId="0"/>
      <p:bldP spid="50" grpId="0" animBg="1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8243DF9-7ED4-440E-917C-CF26E887054E}"/>
              </a:ext>
            </a:extLst>
          </p:cNvPr>
          <p:cNvSpPr txBox="1"/>
          <p:nvPr/>
        </p:nvSpPr>
        <p:spPr>
          <a:xfrm>
            <a:off x="1330036" y="95921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many rows are in these arrays?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9D550B7-B3E2-456C-AEC6-C66EAE3EDB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31" y="2052638"/>
            <a:ext cx="3375168" cy="18266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0516F01-6287-496F-A42C-991FE41F5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51061" y="2256702"/>
            <a:ext cx="3375168" cy="1826636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23E4472-6854-4120-A5E4-E76A6EFF4F75}"/>
              </a:ext>
            </a:extLst>
          </p:cNvPr>
          <p:cNvCxnSpPr/>
          <p:nvPr/>
        </p:nvCxnSpPr>
        <p:spPr>
          <a:xfrm>
            <a:off x="1039091" y="2585069"/>
            <a:ext cx="2951018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CCCF4F6-2A99-4091-BC6A-DCE2D89802A3}"/>
              </a:ext>
            </a:extLst>
          </p:cNvPr>
          <p:cNvSpPr txBox="1"/>
          <p:nvPr/>
        </p:nvSpPr>
        <p:spPr>
          <a:xfrm>
            <a:off x="-357549" y="400315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rows.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42EF916-A7F5-4873-80EB-3B9BAFD1EFC1}"/>
              </a:ext>
            </a:extLst>
          </p:cNvPr>
          <p:cNvCxnSpPr/>
          <p:nvPr/>
        </p:nvCxnSpPr>
        <p:spPr>
          <a:xfrm>
            <a:off x="1027905" y="3319360"/>
            <a:ext cx="2951018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8EF3B92-07C4-408F-A21B-6BD26068DD35}"/>
              </a:ext>
            </a:extLst>
          </p:cNvPr>
          <p:cNvCxnSpPr/>
          <p:nvPr/>
        </p:nvCxnSpPr>
        <p:spPr>
          <a:xfrm>
            <a:off x="5364378" y="2052638"/>
            <a:ext cx="1479767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267FDBA1-C5D7-4036-B683-B747F2D985C3}"/>
              </a:ext>
            </a:extLst>
          </p:cNvPr>
          <p:cNvSpPr txBox="1"/>
          <p:nvPr/>
        </p:nvSpPr>
        <p:spPr>
          <a:xfrm>
            <a:off x="3243297" y="516619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 rows.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A1288EB-9DFA-40C8-8864-C9E88412C79C}"/>
              </a:ext>
            </a:extLst>
          </p:cNvPr>
          <p:cNvCxnSpPr/>
          <p:nvPr/>
        </p:nvCxnSpPr>
        <p:spPr>
          <a:xfrm>
            <a:off x="5398761" y="2828493"/>
            <a:ext cx="1479767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60AF160-ED08-4E90-A582-D41227B44A83}"/>
              </a:ext>
            </a:extLst>
          </p:cNvPr>
          <p:cNvCxnSpPr/>
          <p:nvPr/>
        </p:nvCxnSpPr>
        <p:spPr>
          <a:xfrm>
            <a:off x="5398761" y="3590493"/>
            <a:ext cx="1479767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539ABE1-45E2-4B80-B951-5F51D5341386}"/>
              </a:ext>
            </a:extLst>
          </p:cNvPr>
          <p:cNvCxnSpPr/>
          <p:nvPr/>
        </p:nvCxnSpPr>
        <p:spPr>
          <a:xfrm>
            <a:off x="5398761" y="4264766"/>
            <a:ext cx="1479767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657D18FF-E25A-4602-978B-7BA079080EDA}"/>
              </a:ext>
            </a:extLst>
          </p:cNvPr>
          <p:cNvSpPr/>
          <p:nvPr/>
        </p:nvSpPr>
        <p:spPr>
          <a:xfrm>
            <a:off x="2654710" y="4039048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47BAB94-D6D0-441A-ACA4-04D412768217}"/>
              </a:ext>
            </a:extLst>
          </p:cNvPr>
          <p:cNvSpPr txBox="1"/>
          <p:nvPr/>
        </p:nvSpPr>
        <p:spPr>
          <a:xfrm>
            <a:off x="2667512" y="3999129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A15DCF5-252A-4172-B48A-B4F14F1FF905}"/>
              </a:ext>
            </a:extLst>
          </p:cNvPr>
          <p:cNvSpPr/>
          <p:nvPr/>
        </p:nvSpPr>
        <p:spPr>
          <a:xfrm>
            <a:off x="6216310" y="5197434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D3CB66A-4952-4742-8352-F4965A0E5783}"/>
              </a:ext>
            </a:extLst>
          </p:cNvPr>
          <p:cNvSpPr txBox="1"/>
          <p:nvPr/>
        </p:nvSpPr>
        <p:spPr>
          <a:xfrm>
            <a:off x="6216310" y="51615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086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8" grpId="0" animBg="1"/>
      <p:bldP spid="29" grpId="0"/>
      <p:bldP spid="30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BE009D56-372C-41E1-97B0-031926631DBE}"/>
              </a:ext>
            </a:extLst>
          </p:cNvPr>
          <p:cNvSpPr txBox="1"/>
          <p:nvPr/>
        </p:nvSpPr>
        <p:spPr>
          <a:xfrm>
            <a:off x="1330036" y="95921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many windows?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978D569-670C-480A-8EC1-501FDA06B975}"/>
              </a:ext>
            </a:extLst>
          </p:cNvPr>
          <p:cNvSpPr txBox="1"/>
          <p:nvPr/>
        </p:nvSpPr>
        <p:spPr>
          <a:xfrm>
            <a:off x="1346562" y="3991773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 rows.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7C899DA-45F6-4335-BD42-3B9D176B3AF0}"/>
              </a:ext>
            </a:extLst>
          </p:cNvPr>
          <p:cNvSpPr txBox="1"/>
          <p:nvPr/>
        </p:nvSpPr>
        <p:spPr>
          <a:xfrm>
            <a:off x="1346562" y="4545237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windows in each row.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AA48B12-AE0F-4C4B-AD5B-6A260236AB16}"/>
              </a:ext>
            </a:extLst>
          </p:cNvPr>
          <p:cNvSpPr txBox="1"/>
          <p:nvPr/>
        </p:nvSpPr>
        <p:spPr>
          <a:xfrm>
            <a:off x="1346561" y="5005038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windows altogether.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1C7290D-1B02-4C21-A1EB-80016466DA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03" y="1435991"/>
            <a:ext cx="2963792" cy="2432274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280D3B5E-7AF0-4433-B8D8-0C255343B15E}"/>
              </a:ext>
            </a:extLst>
          </p:cNvPr>
          <p:cNvSpPr/>
          <p:nvPr/>
        </p:nvSpPr>
        <p:spPr>
          <a:xfrm>
            <a:off x="4364182" y="40390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0DA8EE6-ECEC-4863-9A85-FDBAC4BE3C3A}"/>
              </a:ext>
            </a:extLst>
          </p:cNvPr>
          <p:cNvSpPr txBox="1"/>
          <p:nvPr/>
        </p:nvSpPr>
        <p:spPr>
          <a:xfrm>
            <a:off x="4381500" y="401322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0218CE7-C5DD-41D9-A964-7B4ECB1419A0}"/>
              </a:ext>
            </a:extLst>
          </p:cNvPr>
          <p:cNvSpPr/>
          <p:nvPr/>
        </p:nvSpPr>
        <p:spPr>
          <a:xfrm>
            <a:off x="3266013" y="4575265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30C99DC-28E9-4C09-9334-63B68694FEDD}"/>
              </a:ext>
            </a:extLst>
          </p:cNvPr>
          <p:cNvSpPr txBox="1"/>
          <p:nvPr/>
        </p:nvSpPr>
        <p:spPr>
          <a:xfrm>
            <a:off x="3296013" y="4544305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5B55059-EAD3-4DBC-AF4E-1842B0DBF99C}"/>
              </a:ext>
            </a:extLst>
          </p:cNvPr>
          <p:cNvSpPr/>
          <p:nvPr/>
        </p:nvSpPr>
        <p:spPr>
          <a:xfrm>
            <a:off x="3312646" y="5056580"/>
            <a:ext cx="452121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9E2A589-9DD1-4B57-8C20-7581C3A6769A}"/>
              </a:ext>
            </a:extLst>
          </p:cNvPr>
          <p:cNvSpPr txBox="1"/>
          <p:nvPr/>
        </p:nvSpPr>
        <p:spPr>
          <a:xfrm>
            <a:off x="3267438" y="5032355"/>
            <a:ext cx="585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971800" y="1828800"/>
            <a:ext cx="2457450" cy="0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971800" y="2390775"/>
            <a:ext cx="2457450" cy="0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971800" y="2952750"/>
            <a:ext cx="2457450" cy="0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2971800" y="3514725"/>
            <a:ext cx="2457450" cy="0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3114675" y="1679575"/>
            <a:ext cx="0" cy="1914525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653074" y="1679575"/>
            <a:ext cx="0" cy="1914525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185596" y="1679575"/>
            <a:ext cx="0" cy="1914525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4723995" y="1679575"/>
            <a:ext cx="0" cy="1914525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5262394" y="1679575"/>
            <a:ext cx="0" cy="1914525"/>
          </a:xfrm>
          <a:prstGeom prst="straightConnector1">
            <a:avLst/>
          </a:prstGeom>
          <a:ln w="76200">
            <a:solidFill>
              <a:srgbClr val="00B05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0183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7" grpId="0" animBg="1"/>
      <p:bldP spid="38" grpId="0"/>
      <p:bldP spid="39" grpId="0" animBg="1"/>
      <p:bldP spid="40" grpId="0"/>
      <p:bldP spid="41" grpId="0" animBg="1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ADEDFA-1874-4211-BBEA-6BD5B3576AB8}"/>
              </a:ext>
            </a:extLst>
          </p:cNvPr>
          <p:cNvSpPr txBox="1"/>
          <p:nvPr/>
        </p:nvSpPr>
        <p:spPr>
          <a:xfrm>
            <a:off x="1176724" y="831557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How many shells?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1D04A3-491B-4613-9F80-F8C9BD1786DA}"/>
              </a:ext>
            </a:extLst>
          </p:cNvPr>
          <p:cNvSpPr txBox="1"/>
          <p:nvPr/>
        </p:nvSpPr>
        <p:spPr>
          <a:xfrm>
            <a:off x="1246347" y="4255370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  rows.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2D0942-8AD6-4077-B9AE-51481F6D16A6}"/>
              </a:ext>
            </a:extLst>
          </p:cNvPr>
          <p:cNvSpPr txBox="1"/>
          <p:nvPr/>
        </p:nvSpPr>
        <p:spPr>
          <a:xfrm>
            <a:off x="1384892" y="4851895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shells in each row.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4B624-5A6B-4A53-919D-D79594FDAA3C}"/>
              </a:ext>
            </a:extLst>
          </p:cNvPr>
          <p:cNvSpPr txBox="1"/>
          <p:nvPr/>
        </p:nvSpPr>
        <p:spPr>
          <a:xfrm>
            <a:off x="1384891" y="5311696"/>
            <a:ext cx="5721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shells altogether.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D3A0BC-9C41-4533-AD1E-73264B9652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999" y="1331140"/>
            <a:ext cx="1196925" cy="8894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99C128-A6BF-4891-A951-967109EDFE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18" y="1331140"/>
            <a:ext cx="1196925" cy="8894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A10902-F069-4D88-A8F9-B445505D19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36" y="1331140"/>
            <a:ext cx="1196925" cy="8894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07679B-909E-4A82-BF72-627D7C3865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999" y="2215652"/>
            <a:ext cx="1196925" cy="8894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654F41-B9D1-4687-9161-36531D0BDD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18" y="2215652"/>
            <a:ext cx="1196925" cy="8894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13B1603-FE73-41B7-9379-9626794C62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36" y="2215652"/>
            <a:ext cx="1196925" cy="8894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DAA767-A91F-4FDA-935C-E32BBA17E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999" y="3093795"/>
            <a:ext cx="1196925" cy="88945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0E26AF8-C7B0-4A8C-BC97-78A3C7B8F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18" y="3093795"/>
            <a:ext cx="1196925" cy="8894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6449DD-05E7-4EB1-B2C1-5E545FBC1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36" y="3093795"/>
            <a:ext cx="1196925" cy="88945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294E0BA-30E9-437C-B575-2DDF38792970}"/>
              </a:ext>
            </a:extLst>
          </p:cNvPr>
          <p:cNvSpPr/>
          <p:nvPr/>
        </p:nvSpPr>
        <p:spPr>
          <a:xfrm>
            <a:off x="4245854" y="4279074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5F541C-2CBA-4AA0-AF25-20430B67ED88}"/>
              </a:ext>
            </a:extLst>
          </p:cNvPr>
          <p:cNvSpPr txBox="1"/>
          <p:nvPr/>
        </p:nvSpPr>
        <p:spPr>
          <a:xfrm>
            <a:off x="4268836" y="424050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9F530A0-8096-4F1F-B62D-749BCE77BBF0}"/>
              </a:ext>
            </a:extLst>
          </p:cNvPr>
          <p:cNvSpPr/>
          <p:nvPr/>
        </p:nvSpPr>
        <p:spPr>
          <a:xfrm>
            <a:off x="3483700" y="486659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BD4446F-6293-45A4-922B-4E5168AFC5E2}"/>
              </a:ext>
            </a:extLst>
          </p:cNvPr>
          <p:cNvSpPr txBox="1"/>
          <p:nvPr/>
        </p:nvSpPr>
        <p:spPr>
          <a:xfrm>
            <a:off x="3512364" y="4832671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9B4CEE3-7F8D-4A44-87A1-703D6C51D082}"/>
              </a:ext>
            </a:extLst>
          </p:cNvPr>
          <p:cNvSpPr/>
          <p:nvPr/>
        </p:nvSpPr>
        <p:spPr>
          <a:xfrm>
            <a:off x="3512364" y="535895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6BA72E-96A6-4A77-9747-BA0C429D4D9F}"/>
              </a:ext>
            </a:extLst>
          </p:cNvPr>
          <p:cNvSpPr txBox="1"/>
          <p:nvPr/>
        </p:nvSpPr>
        <p:spPr>
          <a:xfrm>
            <a:off x="3524752" y="531299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727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5" grpId="0" animBg="1"/>
      <p:bldP spid="16" grpId="0"/>
      <p:bldP spid="17" grpId="0" animBg="1"/>
      <p:bldP spid="18" grpId="0"/>
      <p:bldP spid="19" grpId="0" animBg="1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questions</a:t>
            </a:r>
            <a:br>
              <a:rPr lang="en-GB" dirty="0"/>
            </a:br>
            <a:r>
              <a:rPr lang="en-GB" dirty="0"/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0.7|5.3|0.8|0.7|5.5|3.1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12.7|6.9|21.2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.9|3.3|6.6|1.8|5.2|0.8|1.5|0.5|0.5|0.4|7.2|0.8|0.5|0.7|2|1.5|6.7|0.7|0.8|3.1|0.6|0.6|0.6|0.5|4.2|0.7|0.7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2.2|1.1|0.8|0.8|1.7|5|1.1|1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8|0.8|2|0.6|4.2|0.9|0.9|1.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6.2|3.9|5.6|2.2|11.2|1.6|1.4|1|3|0.7|1|1|1.1|1.1|5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4|0.9|4.3|3.8|17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69BDD8-4BD8-4506-90CE-AFB6C84537C9}"/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096bd771-6898-45ef-88f3-5d416875f78d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16556</TotalTime>
  <Words>168</Words>
  <Application>Microsoft Office PowerPoint</Application>
  <PresentationFormat>On-screen Show (4:3)</PresentationFormat>
  <Paragraphs>53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380</cp:revision>
  <dcterms:created xsi:type="dcterms:W3CDTF">2019-07-05T11:02:13Z</dcterms:created>
  <dcterms:modified xsi:type="dcterms:W3CDTF">2020-11-17T09:10:27Z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