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7"/>
  </p:notesMasterIdLst>
  <p:sldIdLst>
    <p:sldId id="296" r:id="rId11"/>
    <p:sldId id="297" r:id="rId12"/>
    <p:sldId id="298" r:id="rId13"/>
    <p:sldId id="315" r:id="rId14"/>
    <p:sldId id="299" r:id="rId15"/>
    <p:sldId id="311" r:id="rId16"/>
    <p:sldId id="312" r:id="rId17"/>
    <p:sldId id="304" r:id="rId18"/>
    <p:sldId id="307" r:id="rId19"/>
    <p:sldId id="301" r:id="rId20"/>
    <p:sldId id="300" r:id="rId21"/>
    <p:sldId id="316" r:id="rId22"/>
    <p:sldId id="308" r:id="rId23"/>
    <p:sldId id="306" r:id="rId24"/>
    <p:sldId id="317" r:id="rId25"/>
    <p:sldId id="314" r:id="rId2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40" autoAdjust="0"/>
    <p:restoredTop sz="94694"/>
  </p:normalViewPr>
  <p:slideViewPr>
    <p:cSldViewPr snapToGrid="0" snapToObjects="1">
      <p:cViewPr varScale="1">
        <p:scale>
          <a:sx n="113" d="100"/>
          <a:sy n="113" d="100"/>
        </p:scale>
        <p:origin x="772" y="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-53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commentAuthors" Target="commentAuthor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Relationship Id="rId8" Type="http://schemas.openxmlformats.org/officeDocument/2006/relationships/slideMaster" Target="slideMasters/slideMaster5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8A165044-350F-4344-B18E-EE9C3642CDBD}"/>
    <pc:docChg chg="custSel modSld">
      <pc:chgData name="James Clegg" userId="c6df1435-7a36-4b38-be4d-16e68e91152f" providerId="ADAL" clId="{8A165044-350F-4344-B18E-EE9C3642CDBD}" dt="2020-11-17T11:47:00.665" v="295" actId="552"/>
      <pc:docMkLst>
        <pc:docMk/>
      </pc:docMkLst>
      <pc:sldChg chg="addSp delSp modSp">
        <pc:chgData name="James Clegg" userId="c6df1435-7a36-4b38-be4d-16e68e91152f" providerId="ADAL" clId="{8A165044-350F-4344-B18E-EE9C3642CDBD}" dt="2020-11-17T09:51:09.889" v="73" actId="1037"/>
        <pc:sldMkLst>
          <pc:docMk/>
          <pc:sldMk cId="3463639803" sldId="296"/>
        </pc:sldMkLst>
        <pc:spChg chg="add del mod">
          <ac:chgData name="James Clegg" userId="c6df1435-7a36-4b38-be4d-16e68e91152f" providerId="ADAL" clId="{8A165044-350F-4344-B18E-EE9C3642CDBD}" dt="2020-11-17T09:51:00.178" v="39"/>
          <ac:spMkLst>
            <pc:docMk/>
            <pc:sldMk cId="3463639803" sldId="296"/>
            <ac:spMk id="3" creationId="{93661A1B-04DC-4FE9-BD4E-D47AFC174617}"/>
          </ac:spMkLst>
        </pc:spChg>
        <pc:spChg chg="add del mod">
          <ac:chgData name="James Clegg" userId="c6df1435-7a36-4b38-be4d-16e68e91152f" providerId="ADAL" clId="{8A165044-350F-4344-B18E-EE9C3642CDBD}" dt="2020-11-17T09:51:01.830" v="40" actId="478"/>
          <ac:spMkLst>
            <pc:docMk/>
            <pc:sldMk cId="3463639803" sldId="296"/>
            <ac:spMk id="4" creationId="{7E0A0542-7888-411F-BD7C-627875346111}"/>
          </ac:spMkLst>
        </pc:spChg>
        <pc:picChg chg="del mod">
          <ac:chgData name="James Clegg" userId="c6df1435-7a36-4b38-be4d-16e68e91152f" providerId="ADAL" clId="{8A165044-350F-4344-B18E-EE9C3642CDBD}" dt="2020-11-17T09:50:57.305" v="38" actId="478"/>
          <ac:picMkLst>
            <pc:docMk/>
            <pc:sldMk cId="3463639803" sldId="296"/>
            <ac:picMk id="2" creationId="{00000000-0000-0000-0000-000000000000}"/>
          </ac:picMkLst>
        </pc:picChg>
        <pc:picChg chg="add mod">
          <ac:chgData name="James Clegg" userId="c6df1435-7a36-4b38-be4d-16e68e91152f" providerId="ADAL" clId="{8A165044-350F-4344-B18E-EE9C3642CDBD}" dt="2020-11-17T09:51:09.889" v="73" actId="1037"/>
          <ac:picMkLst>
            <pc:docMk/>
            <pc:sldMk cId="3463639803" sldId="296"/>
            <ac:picMk id="5" creationId="{C5CA7D7A-D24C-4534-A2B3-7A16B8F03105}"/>
          </ac:picMkLst>
        </pc:picChg>
      </pc:sldChg>
      <pc:sldChg chg="delSp">
        <pc:chgData name="James Clegg" userId="c6df1435-7a36-4b38-be4d-16e68e91152f" providerId="ADAL" clId="{8A165044-350F-4344-B18E-EE9C3642CDBD}" dt="2020-11-17T09:52:18.368" v="74" actId="478"/>
        <pc:sldMkLst>
          <pc:docMk/>
          <pc:sldMk cId="4128357408" sldId="298"/>
        </pc:sldMkLst>
        <pc:spChg chg="del">
          <ac:chgData name="James Clegg" userId="c6df1435-7a36-4b38-be4d-16e68e91152f" providerId="ADAL" clId="{8A165044-350F-4344-B18E-EE9C3642CDBD}" dt="2020-11-17T09:52:18.368" v="74" actId="478"/>
          <ac:spMkLst>
            <pc:docMk/>
            <pc:sldMk cId="4128357408" sldId="298"/>
            <ac:spMk id="4" creationId="{00000000-0000-0000-0000-000000000000}"/>
          </ac:spMkLst>
        </pc:spChg>
      </pc:sldChg>
      <pc:sldChg chg="delSp modSp">
        <pc:chgData name="James Clegg" userId="c6df1435-7a36-4b38-be4d-16e68e91152f" providerId="ADAL" clId="{8A165044-350F-4344-B18E-EE9C3642CDBD}" dt="2020-11-17T09:57:29.613" v="241" actId="1038"/>
        <pc:sldMkLst>
          <pc:docMk/>
          <pc:sldMk cId="3939627984" sldId="300"/>
        </pc:sldMkLst>
        <pc:spChg chg="del">
          <ac:chgData name="James Clegg" userId="c6df1435-7a36-4b38-be4d-16e68e91152f" providerId="ADAL" clId="{8A165044-350F-4344-B18E-EE9C3642CDBD}" dt="2020-11-17T09:55:42.117" v="127" actId="478"/>
          <ac:spMkLst>
            <pc:docMk/>
            <pc:sldMk cId="3939627984" sldId="300"/>
            <ac:spMk id="3" creationId="{00000000-0000-0000-0000-000000000000}"/>
          </ac:spMkLst>
        </pc:spChg>
        <pc:spChg chg="mod">
          <ac:chgData name="James Clegg" userId="c6df1435-7a36-4b38-be4d-16e68e91152f" providerId="ADAL" clId="{8A165044-350F-4344-B18E-EE9C3642CDBD}" dt="2020-11-17T09:57:20.636" v="216" actId="554"/>
          <ac:spMkLst>
            <pc:docMk/>
            <pc:sldMk cId="3939627984" sldId="300"/>
            <ac:spMk id="20" creationId="{00000000-0000-0000-0000-000000000000}"/>
          </ac:spMkLst>
        </pc:spChg>
        <pc:spChg chg="mod">
          <ac:chgData name="James Clegg" userId="c6df1435-7a36-4b38-be4d-16e68e91152f" providerId="ADAL" clId="{8A165044-350F-4344-B18E-EE9C3642CDBD}" dt="2020-11-17T09:57:29.613" v="241" actId="1038"/>
          <ac:spMkLst>
            <pc:docMk/>
            <pc:sldMk cId="3939627984" sldId="300"/>
            <ac:spMk id="21" creationId="{00000000-0000-0000-0000-000000000000}"/>
          </ac:spMkLst>
        </pc:spChg>
        <pc:spChg chg="mod">
          <ac:chgData name="James Clegg" userId="c6df1435-7a36-4b38-be4d-16e68e91152f" providerId="ADAL" clId="{8A165044-350F-4344-B18E-EE9C3642CDBD}" dt="2020-11-17T09:57:27.184" v="234" actId="1038"/>
          <ac:spMkLst>
            <pc:docMk/>
            <pc:sldMk cId="3939627984" sldId="300"/>
            <ac:spMk id="22" creationId="{00000000-0000-0000-0000-000000000000}"/>
          </ac:spMkLst>
        </pc:spChg>
        <pc:spChg chg="mod">
          <ac:chgData name="James Clegg" userId="c6df1435-7a36-4b38-be4d-16e68e91152f" providerId="ADAL" clId="{8A165044-350F-4344-B18E-EE9C3642CDBD}" dt="2020-11-17T09:57:24.692" v="222" actId="1038"/>
          <ac:spMkLst>
            <pc:docMk/>
            <pc:sldMk cId="3939627984" sldId="300"/>
            <ac:spMk id="23" creationId="{00000000-0000-0000-0000-000000000000}"/>
          </ac:spMkLst>
        </pc:spChg>
        <pc:spChg chg="mod">
          <ac:chgData name="James Clegg" userId="c6df1435-7a36-4b38-be4d-16e68e91152f" providerId="ADAL" clId="{8A165044-350F-4344-B18E-EE9C3642CDBD}" dt="2020-11-17T09:57:20.636" v="216" actId="554"/>
          <ac:spMkLst>
            <pc:docMk/>
            <pc:sldMk cId="3939627984" sldId="300"/>
            <ac:spMk id="24" creationId="{00000000-0000-0000-0000-000000000000}"/>
          </ac:spMkLst>
        </pc:spChg>
        <pc:spChg chg="mod">
          <ac:chgData name="James Clegg" userId="c6df1435-7a36-4b38-be4d-16e68e91152f" providerId="ADAL" clId="{8A165044-350F-4344-B18E-EE9C3642CDBD}" dt="2020-11-17T09:57:15.954" v="215" actId="554"/>
          <ac:spMkLst>
            <pc:docMk/>
            <pc:sldMk cId="3939627984" sldId="300"/>
            <ac:spMk id="25" creationId="{00000000-0000-0000-0000-000000000000}"/>
          </ac:spMkLst>
        </pc:spChg>
        <pc:spChg chg="mod">
          <ac:chgData name="James Clegg" userId="c6df1435-7a36-4b38-be4d-16e68e91152f" providerId="ADAL" clId="{8A165044-350F-4344-B18E-EE9C3642CDBD}" dt="2020-11-17T09:57:15.954" v="215" actId="554"/>
          <ac:spMkLst>
            <pc:docMk/>
            <pc:sldMk cId="3939627984" sldId="300"/>
            <ac:spMk id="26" creationId="{00000000-0000-0000-0000-000000000000}"/>
          </ac:spMkLst>
        </pc:spChg>
        <pc:spChg chg="mod">
          <ac:chgData name="James Clegg" userId="c6df1435-7a36-4b38-be4d-16e68e91152f" providerId="ADAL" clId="{8A165044-350F-4344-B18E-EE9C3642CDBD}" dt="2020-11-17T09:57:15.954" v="215" actId="554"/>
          <ac:spMkLst>
            <pc:docMk/>
            <pc:sldMk cId="3939627984" sldId="300"/>
            <ac:spMk id="27" creationId="{00000000-0000-0000-0000-000000000000}"/>
          </ac:spMkLst>
        </pc:spChg>
        <pc:spChg chg="mod">
          <ac:chgData name="James Clegg" userId="c6df1435-7a36-4b38-be4d-16e68e91152f" providerId="ADAL" clId="{8A165044-350F-4344-B18E-EE9C3642CDBD}" dt="2020-11-17T09:57:15.954" v="215" actId="554"/>
          <ac:spMkLst>
            <pc:docMk/>
            <pc:sldMk cId="3939627984" sldId="300"/>
            <ac:spMk id="28" creationId="{00000000-0000-0000-0000-000000000000}"/>
          </ac:spMkLst>
        </pc:spChg>
        <pc:spChg chg="mod">
          <ac:chgData name="James Clegg" userId="c6df1435-7a36-4b38-be4d-16e68e91152f" providerId="ADAL" clId="{8A165044-350F-4344-B18E-EE9C3642CDBD}" dt="2020-11-17T09:57:15.954" v="215" actId="554"/>
          <ac:spMkLst>
            <pc:docMk/>
            <pc:sldMk cId="3939627984" sldId="300"/>
            <ac:spMk id="29" creationId="{00000000-0000-0000-0000-000000000000}"/>
          </ac:spMkLst>
        </pc:spChg>
      </pc:sldChg>
      <pc:sldChg chg="modSp">
        <pc:chgData name="James Clegg" userId="c6df1435-7a36-4b38-be4d-16e68e91152f" providerId="ADAL" clId="{8A165044-350F-4344-B18E-EE9C3642CDBD}" dt="2020-11-17T09:55:37.472" v="126" actId="20577"/>
        <pc:sldMkLst>
          <pc:docMk/>
          <pc:sldMk cId="3782242679" sldId="301"/>
        </pc:sldMkLst>
        <pc:spChg chg="mod">
          <ac:chgData name="James Clegg" userId="c6df1435-7a36-4b38-be4d-16e68e91152f" providerId="ADAL" clId="{8A165044-350F-4344-B18E-EE9C3642CDBD}" dt="2020-11-17T09:55:37.472" v="126" actId="20577"/>
          <ac:spMkLst>
            <pc:docMk/>
            <pc:sldMk cId="3782242679" sldId="301"/>
            <ac:spMk id="3" creationId="{00000000-0000-0000-0000-000000000000}"/>
          </ac:spMkLst>
        </pc:spChg>
      </pc:sldChg>
      <pc:sldChg chg="delSp modSp">
        <pc:chgData name="James Clegg" userId="c6df1435-7a36-4b38-be4d-16e68e91152f" providerId="ADAL" clId="{8A165044-350F-4344-B18E-EE9C3642CDBD}" dt="2020-11-17T09:53:06.357" v="83" actId="478"/>
        <pc:sldMkLst>
          <pc:docMk/>
          <pc:sldMk cId="3195527484" sldId="304"/>
        </pc:sldMkLst>
        <pc:spChg chg="del">
          <ac:chgData name="James Clegg" userId="c6df1435-7a36-4b38-be4d-16e68e91152f" providerId="ADAL" clId="{8A165044-350F-4344-B18E-EE9C3642CDBD}" dt="2020-11-17T09:53:06.357" v="83" actId="478"/>
          <ac:spMkLst>
            <pc:docMk/>
            <pc:sldMk cId="3195527484" sldId="304"/>
            <ac:spMk id="5" creationId="{00000000-0000-0000-0000-000000000000}"/>
          </ac:spMkLst>
        </pc:spChg>
        <pc:graphicFrameChg chg="mod">
          <ac:chgData name="James Clegg" userId="c6df1435-7a36-4b38-be4d-16e68e91152f" providerId="ADAL" clId="{8A165044-350F-4344-B18E-EE9C3642CDBD}" dt="2020-11-17T09:52:56.146" v="80" actId="554"/>
          <ac:graphicFrameMkLst>
            <pc:docMk/>
            <pc:sldMk cId="3195527484" sldId="304"/>
            <ac:graphicFrameMk id="7" creationId="{00000000-0000-0000-0000-000000000000}"/>
          </ac:graphicFrameMkLst>
        </pc:graphicFrameChg>
        <pc:graphicFrameChg chg="mod">
          <ac:chgData name="James Clegg" userId="c6df1435-7a36-4b38-be4d-16e68e91152f" providerId="ADAL" clId="{8A165044-350F-4344-B18E-EE9C3642CDBD}" dt="2020-11-17T09:53:01.611" v="82" actId="554"/>
          <ac:graphicFrameMkLst>
            <pc:docMk/>
            <pc:sldMk cId="3195527484" sldId="304"/>
            <ac:graphicFrameMk id="8" creationId="{00000000-0000-0000-0000-000000000000}"/>
          </ac:graphicFrameMkLst>
        </pc:graphicFrameChg>
        <pc:graphicFrameChg chg="mod">
          <ac:chgData name="James Clegg" userId="c6df1435-7a36-4b38-be4d-16e68e91152f" providerId="ADAL" clId="{8A165044-350F-4344-B18E-EE9C3642CDBD}" dt="2020-11-17T09:53:01.611" v="82" actId="554"/>
          <ac:graphicFrameMkLst>
            <pc:docMk/>
            <pc:sldMk cId="3195527484" sldId="304"/>
            <ac:graphicFrameMk id="10" creationId="{00000000-0000-0000-0000-000000000000}"/>
          </ac:graphicFrameMkLst>
        </pc:graphicFrameChg>
        <pc:graphicFrameChg chg="mod">
          <ac:chgData name="James Clegg" userId="c6df1435-7a36-4b38-be4d-16e68e91152f" providerId="ADAL" clId="{8A165044-350F-4344-B18E-EE9C3642CDBD}" dt="2020-11-17T09:52:56.146" v="80" actId="554"/>
          <ac:graphicFrameMkLst>
            <pc:docMk/>
            <pc:sldMk cId="3195527484" sldId="304"/>
            <ac:graphicFrameMk id="11" creationId="{00000000-0000-0000-0000-000000000000}"/>
          </ac:graphicFrameMkLst>
        </pc:graphicFrameChg>
      </pc:sldChg>
      <pc:sldChg chg="delSp">
        <pc:chgData name="James Clegg" userId="c6df1435-7a36-4b38-be4d-16e68e91152f" providerId="ADAL" clId="{8A165044-350F-4344-B18E-EE9C3642CDBD}" dt="2020-11-17T09:58:05.433" v="273" actId="478"/>
        <pc:sldMkLst>
          <pc:docMk/>
          <pc:sldMk cId="1793065095" sldId="306"/>
        </pc:sldMkLst>
        <pc:spChg chg="del">
          <ac:chgData name="James Clegg" userId="c6df1435-7a36-4b38-be4d-16e68e91152f" providerId="ADAL" clId="{8A165044-350F-4344-B18E-EE9C3642CDBD}" dt="2020-11-17T09:58:05.433" v="273" actId="478"/>
          <ac:spMkLst>
            <pc:docMk/>
            <pc:sldMk cId="1793065095" sldId="306"/>
            <ac:spMk id="3" creationId="{00000000-0000-0000-0000-000000000000}"/>
          </ac:spMkLst>
        </pc:spChg>
      </pc:sldChg>
      <pc:sldChg chg="delSp modSp modAnim">
        <pc:chgData name="James Clegg" userId="c6df1435-7a36-4b38-be4d-16e68e91152f" providerId="ADAL" clId="{8A165044-350F-4344-B18E-EE9C3642CDBD}" dt="2020-11-17T11:41:28.193" v="289"/>
        <pc:sldMkLst>
          <pc:docMk/>
          <pc:sldMk cId="3482969237" sldId="307"/>
        </pc:sldMkLst>
        <pc:spChg chg="del">
          <ac:chgData name="James Clegg" userId="c6df1435-7a36-4b38-be4d-16e68e91152f" providerId="ADAL" clId="{8A165044-350F-4344-B18E-EE9C3642CDBD}" dt="2020-11-17T09:55:34.819" v="125" actId="478"/>
          <ac:spMkLst>
            <pc:docMk/>
            <pc:sldMk cId="3482969237" sldId="307"/>
            <ac:spMk id="5" creationId="{00000000-0000-0000-0000-000000000000}"/>
          </ac:spMkLst>
        </pc:spChg>
        <pc:spChg chg="mod">
          <ac:chgData name="James Clegg" userId="c6df1435-7a36-4b38-be4d-16e68e91152f" providerId="ADAL" clId="{8A165044-350F-4344-B18E-EE9C3642CDBD}" dt="2020-11-17T09:55:02.904" v="114" actId="1038"/>
          <ac:spMkLst>
            <pc:docMk/>
            <pc:sldMk cId="3482969237" sldId="307"/>
            <ac:spMk id="20" creationId="{00000000-0000-0000-0000-000000000000}"/>
          </ac:spMkLst>
        </pc:spChg>
        <pc:spChg chg="mod">
          <ac:chgData name="James Clegg" userId="c6df1435-7a36-4b38-be4d-16e68e91152f" providerId="ADAL" clId="{8A165044-350F-4344-B18E-EE9C3642CDBD}" dt="2020-11-17T09:54:59.455" v="112" actId="1036"/>
          <ac:spMkLst>
            <pc:docMk/>
            <pc:sldMk cId="3482969237" sldId="307"/>
            <ac:spMk id="22" creationId="{00000000-0000-0000-0000-000000000000}"/>
          </ac:spMkLst>
        </pc:spChg>
        <pc:spChg chg="mod">
          <ac:chgData name="James Clegg" userId="c6df1435-7a36-4b38-be4d-16e68e91152f" providerId="ADAL" clId="{8A165044-350F-4344-B18E-EE9C3642CDBD}" dt="2020-11-17T09:54:59.455" v="112" actId="1036"/>
          <ac:spMkLst>
            <pc:docMk/>
            <pc:sldMk cId="3482969237" sldId="307"/>
            <ac:spMk id="23" creationId="{00000000-0000-0000-0000-000000000000}"/>
          </ac:spMkLst>
        </pc:spChg>
        <pc:spChg chg="mod">
          <ac:chgData name="James Clegg" userId="c6df1435-7a36-4b38-be4d-16e68e91152f" providerId="ADAL" clId="{8A165044-350F-4344-B18E-EE9C3642CDBD}" dt="2020-11-17T09:54:59.455" v="112" actId="1036"/>
          <ac:spMkLst>
            <pc:docMk/>
            <pc:sldMk cId="3482969237" sldId="307"/>
            <ac:spMk id="24" creationId="{00000000-0000-0000-0000-000000000000}"/>
          </ac:spMkLst>
        </pc:spChg>
        <pc:spChg chg="mod">
          <ac:chgData name="James Clegg" userId="c6df1435-7a36-4b38-be4d-16e68e91152f" providerId="ADAL" clId="{8A165044-350F-4344-B18E-EE9C3642CDBD}" dt="2020-11-17T09:54:59.455" v="112" actId="1036"/>
          <ac:spMkLst>
            <pc:docMk/>
            <pc:sldMk cId="3482969237" sldId="307"/>
            <ac:spMk id="25" creationId="{00000000-0000-0000-0000-000000000000}"/>
          </ac:spMkLst>
        </pc:spChg>
        <pc:spChg chg="mod">
          <ac:chgData name="James Clegg" userId="c6df1435-7a36-4b38-be4d-16e68e91152f" providerId="ADAL" clId="{8A165044-350F-4344-B18E-EE9C3642CDBD}" dt="2020-11-17T09:54:59.455" v="112" actId="1036"/>
          <ac:spMkLst>
            <pc:docMk/>
            <pc:sldMk cId="3482969237" sldId="307"/>
            <ac:spMk id="26" creationId="{00000000-0000-0000-0000-000000000000}"/>
          </ac:spMkLst>
        </pc:spChg>
        <pc:spChg chg="mod">
          <ac:chgData name="James Clegg" userId="c6df1435-7a36-4b38-be4d-16e68e91152f" providerId="ADAL" clId="{8A165044-350F-4344-B18E-EE9C3642CDBD}" dt="2020-11-17T09:55:06.676" v="115" actId="1037"/>
          <ac:spMkLst>
            <pc:docMk/>
            <pc:sldMk cId="3482969237" sldId="307"/>
            <ac:spMk id="27" creationId="{00000000-0000-0000-0000-000000000000}"/>
          </ac:spMkLst>
        </pc:spChg>
        <pc:spChg chg="mod">
          <ac:chgData name="James Clegg" userId="c6df1435-7a36-4b38-be4d-16e68e91152f" providerId="ADAL" clId="{8A165044-350F-4344-B18E-EE9C3642CDBD}" dt="2020-11-17T09:54:59.455" v="112" actId="1036"/>
          <ac:spMkLst>
            <pc:docMk/>
            <pc:sldMk cId="3482969237" sldId="307"/>
            <ac:spMk id="28" creationId="{00000000-0000-0000-0000-000000000000}"/>
          </ac:spMkLst>
        </pc:spChg>
        <pc:spChg chg="mod">
          <ac:chgData name="James Clegg" userId="c6df1435-7a36-4b38-be4d-16e68e91152f" providerId="ADAL" clId="{8A165044-350F-4344-B18E-EE9C3642CDBD}" dt="2020-11-17T09:54:59.455" v="112" actId="1036"/>
          <ac:spMkLst>
            <pc:docMk/>
            <pc:sldMk cId="3482969237" sldId="307"/>
            <ac:spMk id="29" creationId="{00000000-0000-0000-0000-000000000000}"/>
          </ac:spMkLst>
        </pc:spChg>
        <pc:spChg chg="mod">
          <ac:chgData name="James Clegg" userId="c6df1435-7a36-4b38-be4d-16e68e91152f" providerId="ADAL" clId="{8A165044-350F-4344-B18E-EE9C3642CDBD}" dt="2020-11-17T09:55:21.828" v="122" actId="1036"/>
          <ac:spMkLst>
            <pc:docMk/>
            <pc:sldMk cId="3482969237" sldId="307"/>
            <ac:spMk id="33" creationId="{00000000-0000-0000-0000-000000000000}"/>
          </ac:spMkLst>
        </pc:spChg>
        <pc:spChg chg="mod">
          <ac:chgData name="James Clegg" userId="c6df1435-7a36-4b38-be4d-16e68e91152f" providerId="ADAL" clId="{8A165044-350F-4344-B18E-EE9C3642CDBD}" dt="2020-11-17T09:55:21.828" v="122" actId="1036"/>
          <ac:spMkLst>
            <pc:docMk/>
            <pc:sldMk cId="3482969237" sldId="307"/>
            <ac:spMk id="34" creationId="{00000000-0000-0000-0000-000000000000}"/>
          </ac:spMkLst>
        </pc:spChg>
        <pc:spChg chg="mod">
          <ac:chgData name="James Clegg" userId="c6df1435-7a36-4b38-be4d-16e68e91152f" providerId="ADAL" clId="{8A165044-350F-4344-B18E-EE9C3642CDBD}" dt="2020-11-17T09:55:21.828" v="122" actId="1036"/>
          <ac:spMkLst>
            <pc:docMk/>
            <pc:sldMk cId="3482969237" sldId="307"/>
            <ac:spMk id="35" creationId="{00000000-0000-0000-0000-000000000000}"/>
          </ac:spMkLst>
        </pc:spChg>
        <pc:spChg chg="mod">
          <ac:chgData name="James Clegg" userId="c6df1435-7a36-4b38-be4d-16e68e91152f" providerId="ADAL" clId="{8A165044-350F-4344-B18E-EE9C3642CDBD}" dt="2020-11-17T09:55:25.672" v="124" actId="1037"/>
          <ac:spMkLst>
            <pc:docMk/>
            <pc:sldMk cId="3482969237" sldId="307"/>
            <ac:spMk id="36" creationId="{00000000-0000-0000-0000-000000000000}"/>
          </ac:spMkLst>
        </pc:spChg>
      </pc:sldChg>
      <pc:sldChg chg="delSp modSp modAnim">
        <pc:chgData name="James Clegg" userId="c6df1435-7a36-4b38-be4d-16e68e91152f" providerId="ADAL" clId="{8A165044-350F-4344-B18E-EE9C3642CDBD}" dt="2020-11-17T11:37:36.359" v="286"/>
        <pc:sldMkLst>
          <pc:docMk/>
          <pc:sldMk cId="3487237181" sldId="311"/>
        </pc:sldMkLst>
        <pc:spChg chg="mod">
          <ac:chgData name="James Clegg" userId="c6df1435-7a36-4b38-be4d-16e68e91152f" providerId="ADAL" clId="{8A165044-350F-4344-B18E-EE9C3642CDBD}" dt="2020-11-17T11:36:52.899" v="281" actId="14100"/>
          <ac:spMkLst>
            <pc:docMk/>
            <pc:sldMk cId="3487237181" sldId="311"/>
            <ac:spMk id="2" creationId="{00000000-0000-0000-0000-000000000000}"/>
          </ac:spMkLst>
        </pc:spChg>
        <pc:spChg chg="del">
          <ac:chgData name="James Clegg" userId="c6df1435-7a36-4b38-be4d-16e68e91152f" providerId="ADAL" clId="{8A165044-350F-4344-B18E-EE9C3642CDBD}" dt="2020-11-17T09:52:28.637" v="76" actId="478"/>
          <ac:spMkLst>
            <pc:docMk/>
            <pc:sldMk cId="3487237181" sldId="311"/>
            <ac:spMk id="3" creationId="{00000000-0000-0000-0000-000000000000}"/>
          </ac:spMkLst>
        </pc:spChg>
        <pc:spChg chg="mod">
          <ac:chgData name="James Clegg" userId="c6df1435-7a36-4b38-be4d-16e68e91152f" providerId="ADAL" clId="{8A165044-350F-4344-B18E-EE9C3642CDBD}" dt="2020-11-17T09:53:16.276" v="84" actId="1037"/>
          <ac:spMkLst>
            <pc:docMk/>
            <pc:sldMk cId="3487237181" sldId="311"/>
            <ac:spMk id="20" creationId="{00000000-0000-0000-0000-000000000000}"/>
          </ac:spMkLst>
        </pc:spChg>
        <pc:spChg chg="mod">
          <ac:chgData name="James Clegg" userId="c6df1435-7a36-4b38-be4d-16e68e91152f" providerId="ADAL" clId="{8A165044-350F-4344-B18E-EE9C3642CDBD}" dt="2020-11-17T09:53:18.457" v="85" actId="1037"/>
          <ac:spMkLst>
            <pc:docMk/>
            <pc:sldMk cId="3487237181" sldId="311"/>
            <ac:spMk id="21" creationId="{00000000-0000-0000-0000-000000000000}"/>
          </ac:spMkLst>
        </pc:spChg>
        <pc:spChg chg="mod">
          <ac:chgData name="James Clegg" userId="c6df1435-7a36-4b38-be4d-16e68e91152f" providerId="ADAL" clId="{8A165044-350F-4344-B18E-EE9C3642CDBD}" dt="2020-11-17T09:53:33.426" v="99" actId="1037"/>
          <ac:spMkLst>
            <pc:docMk/>
            <pc:sldMk cId="3487237181" sldId="311"/>
            <ac:spMk id="34" creationId="{00000000-0000-0000-0000-000000000000}"/>
          </ac:spMkLst>
        </pc:spChg>
        <pc:spChg chg="mod">
          <ac:chgData name="James Clegg" userId="c6df1435-7a36-4b38-be4d-16e68e91152f" providerId="ADAL" clId="{8A165044-350F-4344-B18E-EE9C3642CDBD}" dt="2020-11-17T09:53:27.131" v="92" actId="1038"/>
          <ac:spMkLst>
            <pc:docMk/>
            <pc:sldMk cId="3487237181" sldId="311"/>
            <ac:spMk id="35" creationId="{00000000-0000-0000-0000-000000000000}"/>
          </ac:spMkLst>
        </pc:spChg>
        <pc:spChg chg="mod">
          <ac:chgData name="James Clegg" userId="c6df1435-7a36-4b38-be4d-16e68e91152f" providerId="ADAL" clId="{8A165044-350F-4344-B18E-EE9C3642CDBD}" dt="2020-11-17T09:53:23.837" v="89" actId="1037"/>
          <ac:spMkLst>
            <pc:docMk/>
            <pc:sldMk cId="3487237181" sldId="311"/>
            <ac:spMk id="36" creationId="{00000000-0000-0000-0000-000000000000}"/>
          </ac:spMkLst>
        </pc:spChg>
        <pc:spChg chg="mod">
          <ac:chgData name="James Clegg" userId="c6df1435-7a36-4b38-be4d-16e68e91152f" providerId="ADAL" clId="{8A165044-350F-4344-B18E-EE9C3642CDBD}" dt="2020-11-17T11:36:49.331" v="280" actId="1076"/>
          <ac:spMkLst>
            <pc:docMk/>
            <pc:sldMk cId="3487237181" sldId="311"/>
            <ac:spMk id="40" creationId="{00000000-0000-0000-0000-000000000000}"/>
          </ac:spMkLst>
        </pc:spChg>
        <pc:picChg chg="mod">
          <ac:chgData name="James Clegg" userId="c6df1435-7a36-4b38-be4d-16e68e91152f" providerId="ADAL" clId="{8A165044-350F-4344-B18E-EE9C3642CDBD}" dt="2020-11-17T09:53:30.477" v="96" actId="1038"/>
          <ac:picMkLst>
            <pc:docMk/>
            <pc:sldMk cId="3487237181" sldId="311"/>
            <ac:picMk id="9" creationId="{00000000-0000-0000-0000-000000000000}"/>
          </ac:picMkLst>
        </pc:picChg>
      </pc:sldChg>
      <pc:sldChg chg="delSp modSp">
        <pc:chgData name="James Clegg" userId="c6df1435-7a36-4b38-be4d-16e68e91152f" providerId="ADAL" clId="{8A165044-350F-4344-B18E-EE9C3642CDBD}" dt="2020-11-17T09:52:48.019" v="79" actId="554"/>
        <pc:sldMkLst>
          <pc:docMk/>
          <pc:sldMk cId="3187977815" sldId="312"/>
        </pc:sldMkLst>
        <pc:spChg chg="del">
          <ac:chgData name="James Clegg" userId="c6df1435-7a36-4b38-be4d-16e68e91152f" providerId="ADAL" clId="{8A165044-350F-4344-B18E-EE9C3642CDBD}" dt="2020-11-17T09:52:32.849" v="77" actId="478"/>
          <ac:spMkLst>
            <pc:docMk/>
            <pc:sldMk cId="3187977815" sldId="312"/>
            <ac:spMk id="5" creationId="{00000000-0000-0000-0000-000000000000}"/>
          </ac:spMkLst>
        </pc:spChg>
        <pc:graphicFrameChg chg="mod">
          <ac:chgData name="James Clegg" userId="c6df1435-7a36-4b38-be4d-16e68e91152f" providerId="ADAL" clId="{8A165044-350F-4344-B18E-EE9C3642CDBD}" dt="2020-11-17T09:52:43.099" v="78" actId="554"/>
          <ac:graphicFrameMkLst>
            <pc:docMk/>
            <pc:sldMk cId="3187977815" sldId="312"/>
            <ac:graphicFrameMk id="7" creationId="{00000000-0000-0000-0000-000000000000}"/>
          </ac:graphicFrameMkLst>
        </pc:graphicFrameChg>
        <pc:graphicFrameChg chg="mod">
          <ac:chgData name="James Clegg" userId="c6df1435-7a36-4b38-be4d-16e68e91152f" providerId="ADAL" clId="{8A165044-350F-4344-B18E-EE9C3642CDBD}" dt="2020-11-17T09:52:48.019" v="79" actId="554"/>
          <ac:graphicFrameMkLst>
            <pc:docMk/>
            <pc:sldMk cId="3187977815" sldId="312"/>
            <ac:graphicFrameMk id="8" creationId="{00000000-0000-0000-0000-000000000000}"/>
          </ac:graphicFrameMkLst>
        </pc:graphicFrameChg>
        <pc:graphicFrameChg chg="mod">
          <ac:chgData name="James Clegg" userId="c6df1435-7a36-4b38-be4d-16e68e91152f" providerId="ADAL" clId="{8A165044-350F-4344-B18E-EE9C3642CDBD}" dt="2020-11-17T09:52:43.099" v="78" actId="554"/>
          <ac:graphicFrameMkLst>
            <pc:docMk/>
            <pc:sldMk cId="3187977815" sldId="312"/>
            <ac:graphicFrameMk id="10" creationId="{00000000-0000-0000-0000-000000000000}"/>
          </ac:graphicFrameMkLst>
        </pc:graphicFrameChg>
        <pc:graphicFrameChg chg="mod">
          <ac:chgData name="James Clegg" userId="c6df1435-7a36-4b38-be4d-16e68e91152f" providerId="ADAL" clId="{8A165044-350F-4344-B18E-EE9C3642CDBD}" dt="2020-11-17T09:52:48.019" v="79" actId="554"/>
          <ac:graphicFrameMkLst>
            <pc:docMk/>
            <pc:sldMk cId="3187977815" sldId="312"/>
            <ac:graphicFrameMk id="11" creationId="{00000000-0000-0000-0000-000000000000}"/>
          </ac:graphicFrameMkLst>
        </pc:graphicFrameChg>
      </pc:sldChg>
      <pc:sldChg chg="delSp">
        <pc:chgData name="James Clegg" userId="c6df1435-7a36-4b38-be4d-16e68e91152f" providerId="ADAL" clId="{8A165044-350F-4344-B18E-EE9C3642CDBD}" dt="2020-11-17T09:52:22.161" v="75" actId="478"/>
        <pc:sldMkLst>
          <pc:docMk/>
          <pc:sldMk cId="1987402063" sldId="315"/>
        </pc:sldMkLst>
        <pc:spChg chg="del">
          <ac:chgData name="James Clegg" userId="c6df1435-7a36-4b38-be4d-16e68e91152f" providerId="ADAL" clId="{8A165044-350F-4344-B18E-EE9C3642CDBD}" dt="2020-11-17T09:52:22.161" v="75" actId="478"/>
          <ac:spMkLst>
            <pc:docMk/>
            <pc:sldMk cId="1987402063" sldId="315"/>
            <ac:spMk id="4" creationId="{00000000-0000-0000-0000-000000000000}"/>
          </ac:spMkLst>
        </pc:spChg>
      </pc:sldChg>
      <pc:sldChg chg="delSp modSp">
        <pc:chgData name="James Clegg" userId="c6df1435-7a36-4b38-be4d-16e68e91152f" providerId="ADAL" clId="{8A165044-350F-4344-B18E-EE9C3642CDBD}" dt="2020-11-17T09:57:57.156" v="272" actId="1037"/>
        <pc:sldMkLst>
          <pc:docMk/>
          <pc:sldMk cId="1574170903" sldId="316"/>
        </pc:sldMkLst>
        <pc:spChg chg="del">
          <ac:chgData name="James Clegg" userId="c6df1435-7a36-4b38-be4d-16e68e91152f" providerId="ADAL" clId="{8A165044-350F-4344-B18E-EE9C3642CDBD}" dt="2020-11-17T09:57:37.556" v="242" actId="478"/>
          <ac:spMkLst>
            <pc:docMk/>
            <pc:sldMk cId="1574170903" sldId="316"/>
            <ac:spMk id="5" creationId="{00000000-0000-0000-0000-000000000000}"/>
          </ac:spMkLst>
        </pc:spChg>
        <pc:spChg chg="mod">
          <ac:chgData name="James Clegg" userId="c6df1435-7a36-4b38-be4d-16e68e91152f" providerId="ADAL" clId="{8A165044-350F-4344-B18E-EE9C3642CDBD}" dt="2020-11-17T09:57:40.150" v="244" actId="20577"/>
          <ac:spMkLst>
            <pc:docMk/>
            <pc:sldMk cId="1574170903" sldId="316"/>
            <ac:spMk id="6" creationId="{00000000-0000-0000-0000-000000000000}"/>
          </ac:spMkLst>
        </pc:spChg>
        <pc:spChg chg="mod">
          <ac:chgData name="James Clegg" userId="c6df1435-7a36-4b38-be4d-16e68e91152f" providerId="ADAL" clId="{8A165044-350F-4344-B18E-EE9C3642CDBD}" dt="2020-11-17T09:57:57.156" v="272" actId="1037"/>
          <ac:spMkLst>
            <pc:docMk/>
            <pc:sldMk cId="1574170903" sldId="316"/>
            <ac:spMk id="9" creationId="{00000000-0000-0000-0000-000000000000}"/>
          </ac:spMkLst>
        </pc:spChg>
        <pc:spChg chg="mod">
          <ac:chgData name="James Clegg" userId="c6df1435-7a36-4b38-be4d-16e68e91152f" providerId="ADAL" clId="{8A165044-350F-4344-B18E-EE9C3642CDBD}" dt="2020-11-17T09:57:55.596" v="270" actId="1036"/>
          <ac:spMkLst>
            <pc:docMk/>
            <pc:sldMk cId="1574170903" sldId="316"/>
            <ac:spMk id="19" creationId="{00000000-0000-0000-0000-000000000000}"/>
          </ac:spMkLst>
        </pc:spChg>
        <pc:spChg chg="mod">
          <ac:chgData name="James Clegg" userId="c6df1435-7a36-4b38-be4d-16e68e91152f" providerId="ADAL" clId="{8A165044-350F-4344-B18E-EE9C3642CDBD}" dt="2020-11-17T09:57:49.893" v="259" actId="1037"/>
          <ac:spMkLst>
            <pc:docMk/>
            <pc:sldMk cId="1574170903" sldId="316"/>
            <ac:spMk id="20" creationId="{00000000-0000-0000-0000-000000000000}"/>
          </ac:spMkLst>
        </pc:spChg>
        <pc:spChg chg="mod">
          <ac:chgData name="James Clegg" userId="c6df1435-7a36-4b38-be4d-16e68e91152f" providerId="ADAL" clId="{8A165044-350F-4344-B18E-EE9C3642CDBD}" dt="2020-11-17T09:57:51.772" v="262" actId="1037"/>
          <ac:spMkLst>
            <pc:docMk/>
            <pc:sldMk cId="1574170903" sldId="316"/>
            <ac:spMk id="21" creationId="{00000000-0000-0000-0000-000000000000}"/>
          </ac:spMkLst>
        </pc:spChg>
        <pc:spChg chg="mod">
          <ac:chgData name="James Clegg" userId="c6df1435-7a36-4b38-be4d-16e68e91152f" providerId="ADAL" clId="{8A165044-350F-4344-B18E-EE9C3642CDBD}" dt="2020-11-17T09:57:45.970" v="250" actId="1035"/>
          <ac:spMkLst>
            <pc:docMk/>
            <pc:sldMk cId="1574170903" sldId="316"/>
            <ac:spMk id="24" creationId="{00000000-0000-0000-0000-000000000000}"/>
          </ac:spMkLst>
        </pc:spChg>
      </pc:sldChg>
      <pc:sldChg chg="delSp modSp">
        <pc:chgData name="James Clegg" userId="c6df1435-7a36-4b38-be4d-16e68e91152f" providerId="ADAL" clId="{8A165044-350F-4344-B18E-EE9C3642CDBD}" dt="2020-11-17T11:47:00.665" v="295" actId="552"/>
        <pc:sldMkLst>
          <pc:docMk/>
          <pc:sldMk cId="3125910373" sldId="317"/>
        </pc:sldMkLst>
        <pc:spChg chg="del">
          <ac:chgData name="James Clegg" userId="c6df1435-7a36-4b38-be4d-16e68e91152f" providerId="ADAL" clId="{8A165044-350F-4344-B18E-EE9C3642CDBD}" dt="2020-11-17T09:58:10.416" v="274" actId="478"/>
          <ac:spMkLst>
            <pc:docMk/>
            <pc:sldMk cId="3125910373" sldId="317"/>
            <ac:spMk id="3" creationId="{00000000-0000-0000-0000-000000000000}"/>
          </ac:spMkLst>
        </pc:spChg>
        <pc:graphicFrameChg chg="mod">
          <ac:chgData name="James Clegg" userId="c6df1435-7a36-4b38-be4d-16e68e91152f" providerId="ADAL" clId="{8A165044-350F-4344-B18E-EE9C3642CDBD}" dt="2020-11-17T11:46:51.630" v="291" actId="552"/>
          <ac:graphicFrameMkLst>
            <pc:docMk/>
            <pc:sldMk cId="3125910373" sldId="317"/>
            <ac:graphicFrameMk id="10" creationId="{00000000-0000-0000-0000-000000000000}"/>
          </ac:graphicFrameMkLst>
        </pc:graphicFrameChg>
        <pc:graphicFrameChg chg="mod">
          <ac:chgData name="James Clegg" userId="c6df1435-7a36-4b38-be4d-16e68e91152f" providerId="ADAL" clId="{8A165044-350F-4344-B18E-EE9C3642CDBD}" dt="2020-11-17T11:47:00.665" v="295" actId="552"/>
          <ac:graphicFrameMkLst>
            <pc:docMk/>
            <pc:sldMk cId="3125910373" sldId="317"/>
            <ac:graphicFrameMk id="12" creationId="{00000000-0000-0000-0000-000000000000}"/>
          </ac:graphicFrameMkLst>
        </pc:graphicFrameChg>
        <pc:graphicFrameChg chg="mod">
          <ac:chgData name="James Clegg" userId="c6df1435-7a36-4b38-be4d-16e68e91152f" providerId="ADAL" clId="{8A165044-350F-4344-B18E-EE9C3642CDBD}" dt="2020-11-17T11:47:00.665" v="295" actId="552"/>
          <ac:graphicFrameMkLst>
            <pc:docMk/>
            <pc:sldMk cId="3125910373" sldId="317"/>
            <ac:graphicFrameMk id="13" creationId="{00000000-0000-0000-0000-000000000000}"/>
          </ac:graphicFrameMkLst>
        </pc:graphicFrameChg>
        <pc:graphicFrameChg chg="mod">
          <ac:chgData name="James Clegg" userId="c6df1435-7a36-4b38-be4d-16e68e91152f" providerId="ADAL" clId="{8A165044-350F-4344-B18E-EE9C3642CDBD}" dt="2020-11-17T11:46:51.630" v="291" actId="552"/>
          <ac:graphicFrameMkLst>
            <pc:docMk/>
            <pc:sldMk cId="3125910373" sldId="317"/>
            <ac:graphicFrameMk id="14" creationId="{00000000-0000-0000-0000-000000000000}"/>
          </ac:graphicFrameMkLst>
        </pc:graphicFrameChg>
      </pc:sldChg>
    </pc:docChg>
  </pc:docChgLst>
  <pc:docChgLst>
    <pc:chgData name="James Clegg" userId="c6df1435-7a36-4b38-be4d-16e68e91152f" providerId="ADAL" clId="{6FFC83CC-AD51-4C91-948C-482A9D273C88}"/>
    <pc:docChg chg="custSel modSld">
      <pc:chgData name="James Clegg" userId="c6df1435-7a36-4b38-be4d-16e68e91152f" providerId="ADAL" clId="{6FFC83CC-AD51-4C91-948C-482A9D273C88}" dt="2020-11-17T14:17:28.475" v="13"/>
      <pc:docMkLst>
        <pc:docMk/>
      </pc:docMkLst>
      <pc:sldChg chg="modTransition">
        <pc:chgData name="James Clegg" userId="c6df1435-7a36-4b38-be4d-16e68e91152f" providerId="ADAL" clId="{6FFC83CC-AD51-4C91-948C-482A9D273C88}" dt="2020-11-17T14:17:28.475" v="13"/>
        <pc:sldMkLst>
          <pc:docMk/>
          <pc:sldMk cId="3463639803" sldId="296"/>
        </pc:sldMkLst>
      </pc:sldChg>
      <pc:sldChg chg="modTransition">
        <pc:chgData name="James Clegg" userId="c6df1435-7a36-4b38-be4d-16e68e91152f" providerId="ADAL" clId="{6FFC83CC-AD51-4C91-948C-482A9D273C88}" dt="2020-11-17T14:17:28.475" v="13"/>
        <pc:sldMkLst>
          <pc:docMk/>
          <pc:sldMk cId="861935487" sldId="297"/>
        </pc:sldMkLst>
      </pc:sldChg>
      <pc:sldChg chg="delSp modTransition delAnim">
        <pc:chgData name="James Clegg" userId="c6df1435-7a36-4b38-be4d-16e68e91152f" providerId="ADAL" clId="{6FFC83CC-AD51-4C91-948C-482A9D273C88}" dt="2020-11-17T14:17:28.475" v="13"/>
        <pc:sldMkLst>
          <pc:docMk/>
          <pc:sldMk cId="4128357408" sldId="298"/>
        </pc:sldMkLst>
        <pc:picChg chg="del">
          <ac:chgData name="James Clegg" userId="c6df1435-7a36-4b38-be4d-16e68e91152f" providerId="ADAL" clId="{6FFC83CC-AD51-4C91-948C-482A9D273C88}" dt="2020-11-17T14:16:47.984" v="0" actId="478"/>
          <ac:picMkLst>
            <pc:docMk/>
            <pc:sldMk cId="4128357408" sldId="298"/>
            <ac:picMk id="6" creationId="{00000000-0000-0000-0000-000000000000}"/>
          </ac:picMkLst>
        </pc:picChg>
      </pc:sldChg>
      <pc:sldChg chg="modTransition">
        <pc:chgData name="James Clegg" userId="c6df1435-7a36-4b38-be4d-16e68e91152f" providerId="ADAL" clId="{6FFC83CC-AD51-4C91-948C-482A9D273C88}" dt="2020-11-17T14:17:28.475" v="13"/>
        <pc:sldMkLst>
          <pc:docMk/>
          <pc:sldMk cId="895466786" sldId="299"/>
        </pc:sldMkLst>
      </pc:sldChg>
      <pc:sldChg chg="delSp modTransition delAnim">
        <pc:chgData name="James Clegg" userId="c6df1435-7a36-4b38-be4d-16e68e91152f" providerId="ADAL" clId="{6FFC83CC-AD51-4C91-948C-482A9D273C88}" dt="2020-11-17T14:17:28.475" v="13"/>
        <pc:sldMkLst>
          <pc:docMk/>
          <pc:sldMk cId="3939627984" sldId="300"/>
        </pc:sldMkLst>
        <pc:picChg chg="del">
          <ac:chgData name="James Clegg" userId="c6df1435-7a36-4b38-be4d-16e68e91152f" providerId="ADAL" clId="{6FFC83CC-AD51-4C91-948C-482A9D273C88}" dt="2020-11-17T14:17:07.599" v="7" actId="478"/>
          <ac:picMkLst>
            <pc:docMk/>
            <pc:sldMk cId="3939627984" sldId="300"/>
            <ac:picMk id="7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FFC83CC-AD51-4C91-948C-482A9D273C88}" dt="2020-11-17T14:17:28.475" v="13"/>
        <pc:sldMkLst>
          <pc:docMk/>
          <pc:sldMk cId="3782242679" sldId="301"/>
        </pc:sldMkLst>
        <pc:picChg chg="del">
          <ac:chgData name="James Clegg" userId="c6df1435-7a36-4b38-be4d-16e68e91152f" providerId="ADAL" clId="{6FFC83CC-AD51-4C91-948C-482A9D273C88}" dt="2020-11-17T14:17:05.057" v="6" actId="478"/>
          <ac:picMkLst>
            <pc:docMk/>
            <pc:sldMk cId="3782242679" sldId="301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FFC83CC-AD51-4C91-948C-482A9D273C88}" dt="2020-11-17T14:17:28.475" v="13"/>
        <pc:sldMkLst>
          <pc:docMk/>
          <pc:sldMk cId="3195527484" sldId="304"/>
        </pc:sldMkLst>
        <pc:picChg chg="del">
          <ac:chgData name="James Clegg" userId="c6df1435-7a36-4b38-be4d-16e68e91152f" providerId="ADAL" clId="{6FFC83CC-AD51-4C91-948C-482A9D273C88}" dt="2020-11-17T14:16:59.168" v="4" actId="478"/>
          <ac:picMkLst>
            <pc:docMk/>
            <pc:sldMk cId="3195527484" sldId="304"/>
            <ac:picMk id="1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FFC83CC-AD51-4C91-948C-482A9D273C88}" dt="2020-11-17T14:17:28.475" v="13"/>
        <pc:sldMkLst>
          <pc:docMk/>
          <pc:sldMk cId="1793065095" sldId="306"/>
        </pc:sldMkLst>
        <pc:picChg chg="del">
          <ac:chgData name="James Clegg" userId="c6df1435-7a36-4b38-be4d-16e68e91152f" providerId="ADAL" clId="{6FFC83CC-AD51-4C91-948C-482A9D273C88}" dt="2020-11-17T14:17:17.386" v="10" actId="478"/>
          <ac:picMkLst>
            <pc:docMk/>
            <pc:sldMk cId="1793065095" sldId="306"/>
            <ac:picMk id="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FFC83CC-AD51-4C91-948C-482A9D273C88}" dt="2020-11-17T14:17:28.475" v="13"/>
        <pc:sldMkLst>
          <pc:docMk/>
          <pc:sldMk cId="3482969237" sldId="307"/>
        </pc:sldMkLst>
        <pc:picChg chg="del">
          <ac:chgData name="James Clegg" userId="c6df1435-7a36-4b38-be4d-16e68e91152f" providerId="ADAL" clId="{6FFC83CC-AD51-4C91-948C-482A9D273C88}" dt="2020-11-17T14:17:01.597" v="5" actId="478"/>
          <ac:picMkLst>
            <pc:docMk/>
            <pc:sldMk cId="3482969237" sldId="307"/>
            <ac:picMk id="7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FFC83CC-AD51-4C91-948C-482A9D273C88}" dt="2020-11-17T14:17:28.475" v="13"/>
        <pc:sldMkLst>
          <pc:docMk/>
          <pc:sldMk cId="1923779299" sldId="308"/>
        </pc:sldMkLst>
        <pc:picChg chg="del">
          <ac:chgData name="James Clegg" userId="c6df1435-7a36-4b38-be4d-16e68e91152f" providerId="ADAL" clId="{6FFC83CC-AD51-4C91-948C-482A9D273C88}" dt="2020-11-17T14:17:15.163" v="9" actId="478"/>
          <ac:picMkLst>
            <pc:docMk/>
            <pc:sldMk cId="1923779299" sldId="308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FFC83CC-AD51-4C91-948C-482A9D273C88}" dt="2020-11-17T14:17:28.475" v="13"/>
        <pc:sldMkLst>
          <pc:docMk/>
          <pc:sldMk cId="3487237181" sldId="311"/>
        </pc:sldMkLst>
        <pc:picChg chg="del">
          <ac:chgData name="James Clegg" userId="c6df1435-7a36-4b38-be4d-16e68e91152f" providerId="ADAL" clId="{6FFC83CC-AD51-4C91-948C-482A9D273C88}" dt="2020-11-17T14:16:53.886" v="2" actId="478"/>
          <ac:picMkLst>
            <pc:docMk/>
            <pc:sldMk cId="3487237181" sldId="311"/>
            <ac:picMk id="7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FFC83CC-AD51-4C91-948C-482A9D273C88}" dt="2020-11-17T14:17:28.475" v="13"/>
        <pc:sldMkLst>
          <pc:docMk/>
          <pc:sldMk cId="3187977815" sldId="312"/>
        </pc:sldMkLst>
        <pc:picChg chg="del">
          <ac:chgData name="James Clegg" userId="c6df1435-7a36-4b38-be4d-16e68e91152f" providerId="ADAL" clId="{6FFC83CC-AD51-4C91-948C-482A9D273C88}" dt="2020-11-17T14:16:56.796" v="3" actId="478"/>
          <ac:picMkLst>
            <pc:docMk/>
            <pc:sldMk cId="3187977815" sldId="312"/>
            <ac:picMk id="1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FFC83CC-AD51-4C91-948C-482A9D273C88}" dt="2020-11-17T14:17:28.475" v="13"/>
        <pc:sldMkLst>
          <pc:docMk/>
          <pc:sldMk cId="1728852575" sldId="314"/>
        </pc:sldMkLst>
        <pc:picChg chg="del">
          <ac:chgData name="James Clegg" userId="c6df1435-7a36-4b38-be4d-16e68e91152f" providerId="ADAL" clId="{6FFC83CC-AD51-4C91-948C-482A9D273C88}" dt="2020-11-17T14:17:22.110" v="12" actId="478"/>
          <ac:picMkLst>
            <pc:docMk/>
            <pc:sldMk cId="1728852575" sldId="314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FFC83CC-AD51-4C91-948C-482A9D273C88}" dt="2020-11-17T14:17:28.475" v="13"/>
        <pc:sldMkLst>
          <pc:docMk/>
          <pc:sldMk cId="1987402063" sldId="315"/>
        </pc:sldMkLst>
        <pc:picChg chg="del">
          <ac:chgData name="James Clegg" userId="c6df1435-7a36-4b38-be4d-16e68e91152f" providerId="ADAL" clId="{6FFC83CC-AD51-4C91-948C-482A9D273C88}" dt="2020-11-17T14:16:50.668" v="1" actId="478"/>
          <ac:picMkLst>
            <pc:docMk/>
            <pc:sldMk cId="1987402063" sldId="315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FFC83CC-AD51-4C91-948C-482A9D273C88}" dt="2020-11-17T14:17:28.475" v="13"/>
        <pc:sldMkLst>
          <pc:docMk/>
          <pc:sldMk cId="1574170903" sldId="316"/>
        </pc:sldMkLst>
        <pc:picChg chg="del">
          <ac:chgData name="James Clegg" userId="c6df1435-7a36-4b38-be4d-16e68e91152f" providerId="ADAL" clId="{6FFC83CC-AD51-4C91-948C-482A9D273C88}" dt="2020-11-17T14:17:12.188" v="8" actId="478"/>
          <ac:picMkLst>
            <pc:docMk/>
            <pc:sldMk cId="1574170903" sldId="316"/>
            <ac:picMk id="26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FFC83CC-AD51-4C91-948C-482A9D273C88}" dt="2020-11-17T14:17:28.475" v="13"/>
        <pc:sldMkLst>
          <pc:docMk/>
          <pc:sldMk cId="3125910373" sldId="317"/>
        </pc:sldMkLst>
        <pc:picChg chg="del">
          <ac:chgData name="James Clegg" userId="c6df1435-7a36-4b38-be4d-16e68e91152f" providerId="ADAL" clId="{6FFC83CC-AD51-4C91-948C-482A9D273C88}" dt="2020-11-17T14:17:19.866" v="11" actId="478"/>
          <ac:picMkLst>
            <pc:docMk/>
            <pc:sldMk cId="3125910373" sldId="317"/>
            <ac:picMk id="4" creationId="{00000000-0000-0000-0000-00000000000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17/11/2020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17/11/2020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12.png"/><Relationship Id="rId5" Type="http://schemas.microsoft.com/office/2007/relationships/hdphoto" Target="../media/hdphoto2.wdp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1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15.png"/><Relationship Id="rId5" Type="http://schemas.openxmlformats.org/officeDocument/2006/relationships/image" Target="../media/image10.png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5" Type="http://schemas.microsoft.com/office/2007/relationships/hdphoto" Target="../media/hdphoto2.wdp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4" Type="http://schemas.openxmlformats.org/officeDocument/2006/relationships/image" Target="../media/image1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C5CA7D7A-D24C-4534-A2B3-7A16B8F0310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21728" y="1765433"/>
            <a:ext cx="6011177" cy="3383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1) What number comes next? 7, 8, 9, ? 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2) What number comes next? 6, 5, 4, 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3) How do spell the number 5?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4) How many pyramids?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7" name="Picture 6" descr="A close up of a logo&#10;&#10;Description automatically generated">
            <a:extLst>
              <a:ext uri="{FF2B5EF4-FFF2-40B4-BE49-F238E27FC236}">
                <a16:creationId xmlns:a16="http://schemas.microsoft.com/office/drawing/2014/main" id="{62C3C095-A75B-FA46-8340-27F87D296138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629319" y="4926416"/>
            <a:ext cx="828264" cy="726508"/>
          </a:xfrm>
          <a:prstGeom prst="rect">
            <a:avLst/>
          </a:prstGeom>
        </p:spPr>
      </p:pic>
      <p:pic>
        <p:nvPicPr>
          <p:cNvPr id="8" name="Picture 7" descr="A close up of a logo&#10;&#10;Description automatically generated">
            <a:extLst>
              <a:ext uri="{FF2B5EF4-FFF2-40B4-BE49-F238E27FC236}">
                <a16:creationId xmlns:a16="http://schemas.microsoft.com/office/drawing/2014/main" id="{62C3C095-A75B-FA46-8340-27F87D296138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457583" y="4930252"/>
            <a:ext cx="828264" cy="726508"/>
          </a:xfrm>
          <a:prstGeom prst="rect">
            <a:avLst/>
          </a:prstGeom>
        </p:spPr>
      </p:pic>
      <p:pic>
        <p:nvPicPr>
          <p:cNvPr id="9" name="Picture 8" descr="A close up of a logo&#10;&#10;Description automatically generated">
            <a:extLst>
              <a:ext uri="{FF2B5EF4-FFF2-40B4-BE49-F238E27FC236}">
                <a16:creationId xmlns:a16="http://schemas.microsoft.com/office/drawing/2014/main" id="{62C3C095-A75B-FA46-8340-27F87D296138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285847" y="4920440"/>
            <a:ext cx="828264" cy="726508"/>
          </a:xfrm>
          <a:prstGeom prst="rect">
            <a:avLst/>
          </a:prstGeom>
        </p:spPr>
      </p:pic>
      <p:pic>
        <p:nvPicPr>
          <p:cNvPr id="10" name="Picture 9" descr="A close up of a logo&#10;&#10;Description automatically generated">
            <a:extLst>
              <a:ext uri="{FF2B5EF4-FFF2-40B4-BE49-F238E27FC236}">
                <a16:creationId xmlns:a16="http://schemas.microsoft.com/office/drawing/2014/main" id="{62C3C095-A75B-FA46-8340-27F87D296138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114111" y="4924276"/>
            <a:ext cx="828264" cy="726508"/>
          </a:xfrm>
          <a:prstGeom prst="rect">
            <a:avLst/>
          </a:prstGeom>
        </p:spPr>
      </p:pic>
      <p:pic>
        <p:nvPicPr>
          <p:cNvPr id="11" name="Picture 10" descr="A close up of a logo&#10;&#10;Description automatically generated">
            <a:extLst>
              <a:ext uri="{FF2B5EF4-FFF2-40B4-BE49-F238E27FC236}">
                <a16:creationId xmlns:a16="http://schemas.microsoft.com/office/drawing/2014/main" id="{62C3C095-A75B-FA46-8340-27F87D296138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970413" y="4916604"/>
            <a:ext cx="828264" cy="726508"/>
          </a:xfrm>
          <a:prstGeom prst="rect">
            <a:avLst/>
          </a:prstGeom>
        </p:spPr>
      </p:pic>
      <p:pic>
        <p:nvPicPr>
          <p:cNvPr id="12" name="Picture 11" descr="A close up of a logo&#10;&#10;Description automatically generated">
            <a:extLst>
              <a:ext uri="{FF2B5EF4-FFF2-40B4-BE49-F238E27FC236}">
                <a16:creationId xmlns:a16="http://schemas.microsoft.com/office/drawing/2014/main" id="{62C3C095-A75B-FA46-8340-27F87D296138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826715" y="4908932"/>
            <a:ext cx="828264" cy="726508"/>
          </a:xfrm>
          <a:prstGeom prst="rect">
            <a:avLst/>
          </a:prstGeom>
        </p:spPr>
      </p:pic>
      <p:pic>
        <p:nvPicPr>
          <p:cNvPr id="13" name="Picture 12" descr="A close up of a logo&#10;&#10;Description automatically generated">
            <a:extLst>
              <a:ext uri="{FF2B5EF4-FFF2-40B4-BE49-F238E27FC236}">
                <a16:creationId xmlns:a16="http://schemas.microsoft.com/office/drawing/2014/main" id="{62C3C095-A75B-FA46-8340-27F87D296138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683017" y="4901260"/>
            <a:ext cx="828264" cy="7265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1) What number comes next? 7, 8, 9, ? 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2) What number comes next? 6, 5, 4, 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3) How do spell the number 5?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4) How many pyramids?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351271" y="334776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106724" y="2898933"/>
            <a:ext cx="9904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five</a:t>
            </a:r>
          </a:p>
        </p:txBody>
      </p:sp>
      <p:pic>
        <p:nvPicPr>
          <p:cNvPr id="7" name="Picture 6" descr="A close up of a logo&#10;&#10;Description automatically generated">
            <a:extLst>
              <a:ext uri="{FF2B5EF4-FFF2-40B4-BE49-F238E27FC236}">
                <a16:creationId xmlns:a16="http://schemas.microsoft.com/office/drawing/2014/main" id="{62C3C095-A75B-FA46-8340-27F87D296138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629319" y="4926416"/>
            <a:ext cx="828264" cy="726508"/>
          </a:xfrm>
          <a:prstGeom prst="rect">
            <a:avLst/>
          </a:prstGeom>
        </p:spPr>
      </p:pic>
      <p:pic>
        <p:nvPicPr>
          <p:cNvPr id="8" name="Picture 7" descr="A close up of a logo&#10;&#10;Description automatically generated">
            <a:extLst>
              <a:ext uri="{FF2B5EF4-FFF2-40B4-BE49-F238E27FC236}">
                <a16:creationId xmlns:a16="http://schemas.microsoft.com/office/drawing/2014/main" id="{62C3C095-A75B-FA46-8340-27F87D296138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457583" y="4930252"/>
            <a:ext cx="828264" cy="726508"/>
          </a:xfrm>
          <a:prstGeom prst="rect">
            <a:avLst/>
          </a:prstGeom>
        </p:spPr>
      </p:pic>
      <p:pic>
        <p:nvPicPr>
          <p:cNvPr id="9" name="Picture 8" descr="A close up of a logo&#10;&#10;Description automatically generated">
            <a:extLst>
              <a:ext uri="{FF2B5EF4-FFF2-40B4-BE49-F238E27FC236}">
                <a16:creationId xmlns:a16="http://schemas.microsoft.com/office/drawing/2014/main" id="{62C3C095-A75B-FA46-8340-27F87D296138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285847" y="4920440"/>
            <a:ext cx="828264" cy="726508"/>
          </a:xfrm>
          <a:prstGeom prst="rect">
            <a:avLst/>
          </a:prstGeom>
        </p:spPr>
      </p:pic>
      <p:pic>
        <p:nvPicPr>
          <p:cNvPr id="10" name="Picture 9" descr="A close up of a logo&#10;&#10;Description automatically generated">
            <a:extLst>
              <a:ext uri="{FF2B5EF4-FFF2-40B4-BE49-F238E27FC236}">
                <a16:creationId xmlns:a16="http://schemas.microsoft.com/office/drawing/2014/main" id="{62C3C095-A75B-FA46-8340-27F87D296138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114111" y="4924276"/>
            <a:ext cx="828264" cy="726508"/>
          </a:xfrm>
          <a:prstGeom prst="rect">
            <a:avLst/>
          </a:prstGeom>
        </p:spPr>
      </p:pic>
      <p:pic>
        <p:nvPicPr>
          <p:cNvPr id="11" name="Picture 10" descr="A close up of a logo&#10;&#10;Description automatically generated">
            <a:extLst>
              <a:ext uri="{FF2B5EF4-FFF2-40B4-BE49-F238E27FC236}">
                <a16:creationId xmlns:a16="http://schemas.microsoft.com/office/drawing/2014/main" id="{62C3C095-A75B-FA46-8340-27F87D296138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970413" y="4916604"/>
            <a:ext cx="828264" cy="726508"/>
          </a:xfrm>
          <a:prstGeom prst="rect">
            <a:avLst/>
          </a:prstGeom>
        </p:spPr>
      </p:pic>
      <p:pic>
        <p:nvPicPr>
          <p:cNvPr id="12" name="Picture 11" descr="A close up of a logo&#10;&#10;Description automatically generated">
            <a:extLst>
              <a:ext uri="{FF2B5EF4-FFF2-40B4-BE49-F238E27FC236}">
                <a16:creationId xmlns:a16="http://schemas.microsoft.com/office/drawing/2014/main" id="{62C3C095-A75B-FA46-8340-27F87D296138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826715" y="4908932"/>
            <a:ext cx="828264" cy="726508"/>
          </a:xfrm>
          <a:prstGeom prst="rect">
            <a:avLst/>
          </a:prstGeom>
        </p:spPr>
      </p:pic>
      <p:pic>
        <p:nvPicPr>
          <p:cNvPr id="13" name="Picture 12" descr="A close up of a logo&#10;&#10;Description automatically generated">
            <a:extLst>
              <a:ext uri="{FF2B5EF4-FFF2-40B4-BE49-F238E27FC236}">
                <a16:creationId xmlns:a16="http://schemas.microsoft.com/office/drawing/2014/main" id="{62C3C095-A75B-FA46-8340-27F87D296138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683017" y="4901260"/>
            <a:ext cx="828264" cy="726508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7351270" y="1606293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639891" y="4165102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7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874020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14" grpId="0"/>
      <p:bldP spid="1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64174" y="791750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Counting on from 10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1072" y="2112150"/>
            <a:ext cx="2993395" cy="131685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046" b="98075" l="3815" r="953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652110" y="1276352"/>
            <a:ext cx="1322147" cy="2993744"/>
          </a:xfrm>
          <a:prstGeom prst="rect">
            <a:avLst/>
          </a:prstGeom>
        </p:spPr>
      </p:pic>
      <p:sp>
        <p:nvSpPr>
          <p:cNvPr id="10" name="Oval 9"/>
          <p:cNvSpPr/>
          <p:nvPr/>
        </p:nvSpPr>
        <p:spPr>
          <a:xfrm>
            <a:off x="4977315" y="2290357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11" name="Oval 10"/>
          <p:cNvSpPr/>
          <p:nvPr/>
        </p:nvSpPr>
        <p:spPr>
          <a:xfrm>
            <a:off x="5536571" y="2290357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12" name="Oval 11"/>
          <p:cNvSpPr/>
          <p:nvPr/>
        </p:nvSpPr>
        <p:spPr>
          <a:xfrm>
            <a:off x="4977315" y="2830908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13" name="Oval 12"/>
          <p:cNvSpPr/>
          <p:nvPr/>
        </p:nvSpPr>
        <p:spPr>
          <a:xfrm>
            <a:off x="5536570" y="2830908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14" name="Oval 13"/>
          <p:cNvSpPr/>
          <p:nvPr/>
        </p:nvSpPr>
        <p:spPr>
          <a:xfrm>
            <a:off x="6104816" y="2830908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15" name="Oval 14"/>
          <p:cNvSpPr/>
          <p:nvPr/>
        </p:nvSpPr>
        <p:spPr>
          <a:xfrm>
            <a:off x="6089835" y="2290357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16" name="Oval 15"/>
          <p:cNvSpPr/>
          <p:nvPr/>
        </p:nvSpPr>
        <p:spPr>
          <a:xfrm>
            <a:off x="6649090" y="2290357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17" name="Oval 16"/>
          <p:cNvSpPr/>
          <p:nvPr/>
        </p:nvSpPr>
        <p:spPr>
          <a:xfrm>
            <a:off x="7217336" y="2290357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18" name="Oval 17"/>
          <p:cNvSpPr/>
          <p:nvPr/>
        </p:nvSpPr>
        <p:spPr>
          <a:xfrm>
            <a:off x="6649090" y="2830908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19" name="Oval 18"/>
          <p:cNvSpPr/>
          <p:nvPr/>
        </p:nvSpPr>
        <p:spPr>
          <a:xfrm>
            <a:off x="7217336" y="2830908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20" name="TextBox 19"/>
          <p:cNvSpPr txBox="1"/>
          <p:nvPr/>
        </p:nvSpPr>
        <p:spPr>
          <a:xfrm>
            <a:off x="4617263" y="2267715"/>
            <a:ext cx="11311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11</a:t>
            </a:r>
            <a:endParaRPr lang="en-GB" sz="2000" dirty="0">
              <a:latin typeface="Comic Sans MS" panose="030F0702030302020204" pitchFamily="66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5454551" y="2267715"/>
            <a:ext cx="58780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12</a:t>
            </a:r>
            <a:endParaRPr lang="en-GB" sz="2000" dirty="0">
              <a:latin typeface="Comic Sans MS" panose="030F0702030302020204" pitchFamily="66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5998139" y="2267715"/>
            <a:ext cx="58780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13</a:t>
            </a:r>
            <a:endParaRPr lang="en-GB" sz="2000" dirty="0">
              <a:latin typeface="Comic Sans MS" panose="030F0702030302020204" pitchFamily="66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6560385" y="2267715"/>
            <a:ext cx="58780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14</a:t>
            </a:r>
            <a:endParaRPr lang="en-GB" sz="2000" dirty="0">
              <a:latin typeface="Comic Sans MS" panose="030F0702030302020204" pitchFamily="66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7122631" y="2267715"/>
            <a:ext cx="58780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15</a:t>
            </a:r>
            <a:endParaRPr lang="en-GB" sz="2000" dirty="0">
              <a:latin typeface="Comic Sans MS" panose="030F0702030302020204" pitchFamily="66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4902921" y="2808266"/>
            <a:ext cx="58780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16</a:t>
            </a:r>
            <a:endParaRPr lang="en-GB" sz="2000" dirty="0">
              <a:latin typeface="Comic Sans MS" panose="030F0702030302020204" pitchFamily="66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5450291" y="2808266"/>
            <a:ext cx="58780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17</a:t>
            </a:r>
            <a:endParaRPr lang="en-GB" sz="2000" dirty="0">
              <a:latin typeface="Comic Sans MS" panose="030F0702030302020204" pitchFamily="66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6025881" y="2808266"/>
            <a:ext cx="58780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18</a:t>
            </a:r>
            <a:endParaRPr lang="en-GB" sz="2000" dirty="0">
              <a:latin typeface="Comic Sans MS" panose="030F0702030302020204" pitchFamily="66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6573251" y="2808266"/>
            <a:ext cx="58780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19</a:t>
            </a:r>
            <a:endParaRPr lang="en-GB" sz="2000" dirty="0">
              <a:latin typeface="Comic Sans MS" panose="030F0702030302020204" pitchFamily="66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7064593" y="2808266"/>
            <a:ext cx="7234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20</a:t>
            </a:r>
            <a:endParaRPr lang="en-GB" sz="2000" dirty="0">
              <a:latin typeface="Comic Sans MS" panose="030F0702030302020204" pitchFamily="66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2126042" y="3509750"/>
            <a:ext cx="72345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10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39" name="Picture 3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501036" y="4662078"/>
            <a:ext cx="1645526" cy="1151868"/>
          </a:xfrm>
          <a:prstGeom prst="rect">
            <a:avLst/>
          </a:prstGeom>
        </p:spPr>
      </p:pic>
      <p:sp>
        <p:nvSpPr>
          <p:cNvPr id="2" name="Rounded Rectangular Callout 1"/>
          <p:cNvSpPr/>
          <p:nvPr/>
        </p:nvSpPr>
        <p:spPr>
          <a:xfrm>
            <a:off x="3769612" y="4510023"/>
            <a:ext cx="2614255" cy="1230920"/>
          </a:xfrm>
          <a:prstGeom prst="wedgeRoundRectCallout">
            <a:avLst>
              <a:gd name="adj1" fmla="val -77655"/>
              <a:gd name="adj2" fmla="val 3375"/>
              <a:gd name="adj3" fmla="val 16667"/>
            </a:avLst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TextBox 39"/>
          <p:cNvSpPr txBox="1"/>
          <p:nvPr/>
        </p:nvSpPr>
        <p:spPr>
          <a:xfrm>
            <a:off x="3818896" y="4660178"/>
            <a:ext cx="247314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I think I need to practise this!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872371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/>
      <p:bldP spid="21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2" grpId="0" animBg="1"/>
      <p:bldP spid="4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164174" y="807953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Counting on from 10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7266" y="3997757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What is the same?</a:t>
            </a:r>
          </a:p>
        </p:txBody>
      </p:sp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88296047"/>
              </p:ext>
            </p:extLst>
          </p:nvPr>
        </p:nvGraphicFramePr>
        <p:xfrm>
          <a:off x="875210" y="1847868"/>
          <a:ext cx="6949440" cy="7714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94944">
                  <a:extLst>
                    <a:ext uri="{9D8B030D-6E8A-4147-A177-3AD203B41FA5}">
                      <a16:colId xmlns:a16="http://schemas.microsoft.com/office/drawing/2014/main" val="158159094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3110088367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611876754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15614646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741552398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851271185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340256961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620462398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073638296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521371195"/>
                    </a:ext>
                  </a:extLst>
                </a:gridCol>
              </a:tblGrid>
              <a:tr h="771434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10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13234523"/>
                  </a:ext>
                </a:extLst>
              </a:tr>
            </a:tbl>
          </a:graphicData>
        </a:graphic>
      </p:graphicFrame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01757058"/>
              </p:ext>
            </p:extLst>
          </p:nvPr>
        </p:nvGraphicFramePr>
        <p:xfrm>
          <a:off x="875210" y="2824965"/>
          <a:ext cx="6949440" cy="7714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94944">
                  <a:extLst>
                    <a:ext uri="{9D8B030D-6E8A-4147-A177-3AD203B41FA5}">
                      <a16:colId xmlns:a16="http://schemas.microsoft.com/office/drawing/2014/main" val="158159094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3110088367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611876754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15614646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741552398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851271185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340256961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620462398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073638296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521371195"/>
                    </a:ext>
                  </a:extLst>
                </a:gridCol>
              </a:tblGrid>
              <a:tr h="771434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11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12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13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14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15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16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17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18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19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20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13234523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14610855"/>
              </p:ext>
            </p:extLst>
          </p:nvPr>
        </p:nvGraphicFramePr>
        <p:xfrm>
          <a:off x="875210" y="1847868"/>
          <a:ext cx="6949440" cy="7714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94944">
                  <a:extLst>
                    <a:ext uri="{9D8B030D-6E8A-4147-A177-3AD203B41FA5}">
                      <a16:colId xmlns:a16="http://schemas.microsoft.com/office/drawing/2014/main" val="158159094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3110088367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611876754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15614646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741552398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851271185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340256961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620462398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073638296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521371195"/>
                    </a:ext>
                  </a:extLst>
                </a:gridCol>
              </a:tblGrid>
              <a:tr h="771434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</a:t>
                      </a:r>
                      <a:r>
                        <a:rPr lang="en-GB" sz="32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13234523"/>
                  </a:ext>
                </a:extLst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74791914"/>
              </p:ext>
            </p:extLst>
          </p:nvPr>
        </p:nvGraphicFramePr>
        <p:xfrm>
          <a:off x="875210" y="2824965"/>
          <a:ext cx="6949440" cy="7714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94944">
                  <a:extLst>
                    <a:ext uri="{9D8B030D-6E8A-4147-A177-3AD203B41FA5}">
                      <a16:colId xmlns:a16="http://schemas.microsoft.com/office/drawing/2014/main" val="158159094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3110088367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611876754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15614646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741552398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851271185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340256961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620462398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073638296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521371195"/>
                    </a:ext>
                  </a:extLst>
                </a:gridCol>
              </a:tblGrid>
              <a:tr h="771434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</a:t>
                      </a:r>
                      <a:r>
                        <a:rPr lang="en-GB" sz="32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</a:t>
                      </a:r>
                      <a:r>
                        <a:rPr lang="en-GB" sz="32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</a:t>
                      </a:r>
                      <a:r>
                        <a:rPr lang="en-GB" sz="32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</a:t>
                      </a:r>
                      <a:r>
                        <a:rPr lang="en-GB" sz="32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</a:t>
                      </a:r>
                      <a:r>
                        <a:rPr lang="en-GB" sz="32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</a:t>
                      </a:r>
                      <a:r>
                        <a:rPr lang="en-GB" sz="32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</a:t>
                      </a:r>
                      <a:r>
                        <a:rPr lang="en-GB" sz="32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</a:t>
                      </a:r>
                      <a:r>
                        <a:rPr lang="en-GB" sz="32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</a:t>
                      </a:r>
                      <a:r>
                        <a:rPr lang="en-GB" sz="32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2</a:t>
                      </a:r>
                      <a:r>
                        <a:rPr lang="en-GB" sz="32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13234523"/>
                  </a:ext>
                </a:extLst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31879778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4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01804907"/>
              </p:ext>
            </p:extLst>
          </p:nvPr>
        </p:nvGraphicFramePr>
        <p:xfrm>
          <a:off x="875210" y="1857384"/>
          <a:ext cx="6949440" cy="7714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94944">
                  <a:extLst>
                    <a:ext uri="{9D8B030D-6E8A-4147-A177-3AD203B41FA5}">
                      <a16:colId xmlns:a16="http://schemas.microsoft.com/office/drawing/2014/main" val="158159094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3110088367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611876754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15614646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741552398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851271185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340256961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620462398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073638296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521371195"/>
                    </a:ext>
                  </a:extLst>
                </a:gridCol>
              </a:tblGrid>
              <a:tr h="771434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1</a:t>
                      </a:r>
                      <a:r>
                        <a:rPr lang="en-GB" sz="3200" dirty="0">
                          <a:latin typeface="Comic Sans MS" panose="030F0702030302020204" pitchFamily="66" charset="0"/>
                        </a:rPr>
                        <a:t>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13234523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1164174" y="807953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Counting back from 20</a:t>
            </a: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59739728"/>
              </p:ext>
            </p:extLst>
          </p:nvPr>
        </p:nvGraphicFramePr>
        <p:xfrm>
          <a:off x="875210" y="1857384"/>
          <a:ext cx="6949440" cy="7714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94944">
                  <a:extLst>
                    <a:ext uri="{9D8B030D-6E8A-4147-A177-3AD203B41FA5}">
                      <a16:colId xmlns:a16="http://schemas.microsoft.com/office/drawing/2014/main" val="158159094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3110088367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611876754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15614646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741552398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851271185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340256961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620462398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073638296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521371195"/>
                    </a:ext>
                  </a:extLst>
                </a:gridCol>
              </a:tblGrid>
              <a:tr h="771434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1</a:t>
                      </a:r>
                      <a:r>
                        <a:rPr lang="en-GB" sz="3200" dirty="0">
                          <a:latin typeface="Comic Sans MS" panose="030F0702030302020204" pitchFamily="66" charset="0"/>
                        </a:rPr>
                        <a:t>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13234523"/>
                  </a:ext>
                </a:extLst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73342952"/>
              </p:ext>
            </p:extLst>
          </p:nvPr>
        </p:nvGraphicFramePr>
        <p:xfrm>
          <a:off x="875210" y="2836336"/>
          <a:ext cx="6949440" cy="7714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94944">
                  <a:extLst>
                    <a:ext uri="{9D8B030D-6E8A-4147-A177-3AD203B41FA5}">
                      <a16:colId xmlns:a16="http://schemas.microsoft.com/office/drawing/2014/main" val="158159094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3110088367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611876754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15614646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741552398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851271185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340256961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620462398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073638296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521371195"/>
                    </a:ext>
                  </a:extLst>
                </a:gridCol>
              </a:tblGrid>
              <a:tr h="771434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20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13234523"/>
                  </a:ext>
                </a:extLst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1057266" y="3997757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What is different?</a:t>
            </a:r>
          </a:p>
        </p:txBody>
      </p:sp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64062409"/>
              </p:ext>
            </p:extLst>
          </p:nvPr>
        </p:nvGraphicFramePr>
        <p:xfrm>
          <a:off x="875210" y="2836336"/>
          <a:ext cx="6949440" cy="7714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94944">
                  <a:extLst>
                    <a:ext uri="{9D8B030D-6E8A-4147-A177-3AD203B41FA5}">
                      <a16:colId xmlns:a16="http://schemas.microsoft.com/office/drawing/2014/main" val="158159094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3110088367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611876754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15614646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741552398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851271185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340256961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620462398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073638296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521371195"/>
                    </a:ext>
                  </a:extLst>
                </a:gridCol>
              </a:tblGrid>
              <a:tr h="771434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1</a:t>
                      </a:r>
                      <a:r>
                        <a:rPr lang="en-GB" sz="3200" dirty="0">
                          <a:latin typeface="Comic Sans MS" panose="030F0702030302020204" pitchFamily="66" charset="0"/>
                        </a:rPr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1</a:t>
                      </a:r>
                      <a:r>
                        <a:rPr lang="en-GB" sz="3200" dirty="0">
                          <a:latin typeface="Comic Sans MS" panose="030F0702030302020204" pitchFamily="66" charset="0"/>
                        </a:rPr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1</a:t>
                      </a:r>
                      <a:r>
                        <a:rPr lang="en-GB" sz="3200" dirty="0">
                          <a:latin typeface="Comic Sans MS" panose="030F0702030302020204" pitchFamily="66" charset="0"/>
                        </a:rPr>
                        <a:t>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1</a:t>
                      </a:r>
                      <a:r>
                        <a:rPr lang="en-GB" sz="3200" dirty="0">
                          <a:latin typeface="Comic Sans MS" panose="030F0702030302020204" pitchFamily="66" charset="0"/>
                        </a:rPr>
                        <a:t>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1</a:t>
                      </a:r>
                      <a:r>
                        <a:rPr lang="en-GB" sz="3200" dirty="0">
                          <a:latin typeface="Comic Sans MS" panose="030F0702030302020204" pitchFamily="66" charset="0"/>
                        </a:rPr>
                        <a:t>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1</a:t>
                      </a:r>
                      <a:r>
                        <a:rPr lang="en-GB" sz="3200" dirty="0">
                          <a:latin typeface="Comic Sans MS" panose="030F0702030302020204" pitchFamily="66" charset="0"/>
                        </a:rPr>
                        <a:t>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1</a:t>
                      </a:r>
                      <a:r>
                        <a:rPr lang="en-GB" sz="3200" dirty="0">
                          <a:latin typeface="Comic Sans MS" panose="030F0702030302020204" pitchFamily="66" charset="0"/>
                        </a:rPr>
                        <a:t>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1</a:t>
                      </a:r>
                      <a:r>
                        <a:rPr lang="en-GB" sz="3200" dirty="0">
                          <a:latin typeface="Comic Sans MS" panose="030F0702030302020204" pitchFamily="66" charset="0"/>
                        </a:rPr>
                        <a:t>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1</a:t>
                      </a:r>
                      <a:r>
                        <a:rPr lang="en-GB" sz="3200" dirty="0">
                          <a:latin typeface="Comic Sans MS" panose="030F0702030302020204" pitchFamily="66" charset="0"/>
                        </a:rPr>
                        <a:t>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2</a:t>
                      </a:r>
                      <a:r>
                        <a:rPr lang="en-GB" sz="3200" dirty="0">
                          <a:latin typeface="Comic Sans MS" panose="030F0702030302020204" pitchFamily="66" charset="0"/>
                        </a:rPr>
                        <a:t>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13234523"/>
                  </a:ext>
                </a:extLst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1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" name="Picture 4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13145" y="2939901"/>
            <a:ext cx="2044473" cy="89940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763918" y="1203505"/>
            <a:ext cx="35484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How many?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10118" y="2010886"/>
            <a:ext cx="2012873" cy="8855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01782" y="2988941"/>
            <a:ext cx="2012873" cy="885500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2916468" y="2222779"/>
            <a:ext cx="9998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7115148" y="2222779"/>
            <a:ext cx="10450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10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051601" y="3081240"/>
            <a:ext cx="58629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Comic Sans MS" panose="030F0702030302020204" pitchFamily="66" charset="0"/>
              </a:rPr>
              <a:t>11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432112" y="3081240"/>
            <a:ext cx="58629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Comic Sans MS" panose="030F0702030302020204" pitchFamily="66" charset="0"/>
              </a:rPr>
              <a:t>12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810263" y="3081240"/>
            <a:ext cx="58629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Comic Sans MS" panose="030F0702030302020204" pitchFamily="66" charset="0"/>
              </a:rPr>
              <a:t>13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2202062" y="3081240"/>
            <a:ext cx="58629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Comic Sans MS" panose="030F0702030302020204" pitchFamily="66" charset="0"/>
              </a:rPr>
              <a:t>14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2566565" y="3081240"/>
            <a:ext cx="58629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Comic Sans MS" panose="030F0702030302020204" pitchFamily="66" charset="0"/>
              </a:rPr>
              <a:t>15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1065431" y="3457838"/>
            <a:ext cx="58629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Comic Sans MS" panose="030F0702030302020204" pitchFamily="66" charset="0"/>
              </a:rPr>
              <a:t>16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1433447" y="3457838"/>
            <a:ext cx="58629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Comic Sans MS" panose="030F0702030302020204" pitchFamily="66" charset="0"/>
              </a:rPr>
              <a:t>17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1812751" y="3457838"/>
            <a:ext cx="58629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Comic Sans MS" panose="030F0702030302020204" pitchFamily="66" charset="0"/>
              </a:rPr>
              <a:t>18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2186411" y="3457838"/>
            <a:ext cx="58629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Comic Sans MS" panose="030F0702030302020204" pitchFamily="66" charset="0"/>
              </a:rPr>
              <a:t>19</a:t>
            </a:r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19044" y="1959944"/>
            <a:ext cx="2012873" cy="885500"/>
          </a:xfrm>
          <a:prstGeom prst="rect">
            <a:avLst/>
          </a:prstGeom>
        </p:spPr>
      </p:pic>
      <p:sp>
        <p:nvSpPr>
          <p:cNvPr id="33" name="TextBox 32"/>
          <p:cNvSpPr txBox="1"/>
          <p:nvPr/>
        </p:nvSpPr>
        <p:spPr>
          <a:xfrm>
            <a:off x="5271815" y="3035942"/>
            <a:ext cx="58629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Comic Sans MS" panose="030F0702030302020204" pitchFamily="66" charset="0"/>
              </a:rPr>
              <a:t>11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5663614" y="3035942"/>
            <a:ext cx="58629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Comic Sans MS" panose="030F0702030302020204" pitchFamily="66" charset="0"/>
              </a:rPr>
              <a:t>12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6041765" y="3035942"/>
            <a:ext cx="58629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Comic Sans MS" panose="030F0702030302020204" pitchFamily="66" charset="0"/>
              </a:rPr>
              <a:t>13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6422276" y="3035942"/>
            <a:ext cx="58629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Comic Sans MS" panose="030F0702030302020204" pitchFamily="66" charset="0"/>
              </a:rPr>
              <a:t>14</a:t>
            </a:r>
          </a:p>
        </p:txBody>
      </p:sp>
      <p:pic>
        <p:nvPicPr>
          <p:cNvPr id="44" name="Picture 4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186411" y="4026887"/>
            <a:ext cx="1375243" cy="1695927"/>
          </a:xfrm>
          <a:prstGeom prst="rect">
            <a:avLst/>
          </a:prstGeom>
        </p:spPr>
      </p:pic>
      <p:sp>
        <p:nvSpPr>
          <p:cNvPr id="45" name="Rounded Rectangular Callout 44"/>
          <p:cNvSpPr/>
          <p:nvPr/>
        </p:nvSpPr>
        <p:spPr>
          <a:xfrm>
            <a:off x="4227840" y="4142555"/>
            <a:ext cx="2392625" cy="1230920"/>
          </a:xfrm>
          <a:prstGeom prst="wedgeRoundRectCallout">
            <a:avLst>
              <a:gd name="adj1" fmla="val -77655"/>
              <a:gd name="adj2" fmla="val 3375"/>
              <a:gd name="adj3" fmla="val 16667"/>
            </a:avLst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extBox 45"/>
          <p:cNvSpPr txBox="1"/>
          <p:nvPr/>
        </p:nvSpPr>
        <p:spPr>
          <a:xfrm>
            <a:off x="4350671" y="4173146"/>
            <a:ext cx="2254813" cy="120032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I can count on from 10 to see how many!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829692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7" grpId="0"/>
      <p:bldP spid="18" grpId="0"/>
      <p:bldP spid="20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3" grpId="0"/>
      <p:bldP spid="34" grpId="0"/>
      <p:bldP spid="35" grpId="0"/>
      <p:bldP spid="36" grpId="0"/>
      <p:bldP spid="45" grpId="0" animBg="1"/>
      <p:bldP spid="4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questions 1 - 2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64174" y="791750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Counting on from 10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1072" y="2112150"/>
            <a:ext cx="2993395" cy="131685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046" b="98075" l="3815" r="953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652110" y="1276352"/>
            <a:ext cx="1322147" cy="2993744"/>
          </a:xfrm>
          <a:prstGeom prst="rect">
            <a:avLst/>
          </a:prstGeom>
        </p:spPr>
      </p:pic>
      <p:sp>
        <p:nvSpPr>
          <p:cNvPr id="10" name="Oval 9"/>
          <p:cNvSpPr/>
          <p:nvPr/>
        </p:nvSpPr>
        <p:spPr>
          <a:xfrm>
            <a:off x="4977315" y="2292739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/>
          <p:cNvSpPr/>
          <p:nvPr/>
        </p:nvSpPr>
        <p:spPr>
          <a:xfrm>
            <a:off x="5536571" y="2292739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/>
        </p:nvSpPr>
        <p:spPr>
          <a:xfrm>
            <a:off x="4977315" y="2821267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5536570" y="2821267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6104816" y="2821267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6089835" y="2287867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6649090" y="2287867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7217336" y="2287867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6649090" y="2836507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/>
          <p:cNvSpPr/>
          <p:nvPr/>
        </p:nvSpPr>
        <p:spPr>
          <a:xfrm>
            <a:off x="7217336" y="2836507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617780" y="3649615"/>
            <a:ext cx="13237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eleven,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936997" y="3649615"/>
            <a:ext cx="14051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twelve,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300298" y="3649615"/>
            <a:ext cx="1681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thirteen,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4963936" y="3649615"/>
            <a:ext cx="18125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fourteen,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6649090" y="3649615"/>
            <a:ext cx="1681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fifteen,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530282" y="4415272"/>
            <a:ext cx="1681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sixteen,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1975461" y="4415272"/>
            <a:ext cx="20428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seventeen,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3788019" y="4415272"/>
            <a:ext cx="18125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eighteen,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5375832" y="4415272"/>
            <a:ext cx="18125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nineteen,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6732229" y="4415272"/>
            <a:ext cx="18125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twenty</a:t>
            </a:r>
            <a:endParaRPr lang="en-GB" sz="2400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61437" y="1297123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Say the numbers from 11 to 20</a:t>
            </a:r>
          </a:p>
        </p:txBody>
      </p:sp>
      <p:sp>
        <p:nvSpPr>
          <p:cNvPr id="7" name="Rectangle 6"/>
          <p:cNvSpPr/>
          <p:nvPr/>
        </p:nvSpPr>
        <p:spPr>
          <a:xfrm>
            <a:off x="965812" y="1857302"/>
            <a:ext cx="668740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Circle all of the numbers </a:t>
            </a: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that end in “</a:t>
            </a:r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teen</a:t>
            </a:r>
            <a:r>
              <a:rPr lang="en-GB" sz="2800" dirty="0">
                <a:latin typeface="Comic Sans MS" panose="030F0702030302020204" pitchFamily="66" charset="0"/>
              </a:rPr>
              <a:t>”.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78755" y="3468107"/>
            <a:ext cx="1095117" cy="70788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rgbClr val="00B0F0"/>
                </a:solidFill>
                <a:latin typeface="Comic Sans MS" panose="030F0702030302020204" pitchFamily="66" charset="0"/>
              </a:rPr>
              <a:t>14</a:t>
            </a:r>
          </a:p>
        </p:txBody>
      </p:sp>
      <p:sp>
        <p:nvSpPr>
          <p:cNvPr id="9" name="Oval 8"/>
          <p:cNvSpPr/>
          <p:nvPr/>
        </p:nvSpPr>
        <p:spPr>
          <a:xfrm>
            <a:off x="1227874" y="3426050"/>
            <a:ext cx="792000" cy="79200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/>
          <p:cNvSpPr txBox="1"/>
          <p:nvPr/>
        </p:nvSpPr>
        <p:spPr>
          <a:xfrm>
            <a:off x="6240490" y="5147573"/>
            <a:ext cx="1095117" cy="70788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rgbClr val="00B0F0"/>
                </a:solidFill>
                <a:latin typeface="Comic Sans MS" panose="030F0702030302020204" pitchFamily="66" charset="0"/>
              </a:rPr>
              <a:t>20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247154" y="4027443"/>
            <a:ext cx="1095117" cy="70788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rgbClr val="00B0F0"/>
                </a:solidFill>
                <a:latin typeface="Comic Sans MS" panose="030F0702030302020204" pitchFamily="66" charset="0"/>
              </a:rPr>
              <a:t>12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980425" y="4280168"/>
            <a:ext cx="1095117" cy="70788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rgbClr val="00B0F0"/>
                </a:solidFill>
                <a:latin typeface="Comic Sans MS" panose="030F0702030302020204" pitchFamily="66" charset="0"/>
              </a:rPr>
              <a:t>18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902544" y="4793630"/>
            <a:ext cx="1095117" cy="70788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rgbClr val="00B0F0"/>
                </a:solidFill>
                <a:latin typeface="Comic Sans MS" panose="030F0702030302020204" pitchFamily="66" charset="0"/>
              </a:rPr>
              <a:t>16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951078" y="4069552"/>
            <a:ext cx="1095117" cy="70788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rgbClr val="00B0F0"/>
                </a:solidFill>
                <a:latin typeface="Comic Sans MS" panose="030F0702030302020204" pitchFamily="66" charset="0"/>
              </a:rPr>
              <a:t>17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918346" y="5196637"/>
            <a:ext cx="1095117" cy="70788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rgbClr val="00B0F0"/>
                </a:solidFill>
                <a:latin typeface="Comic Sans MS" panose="030F0702030302020204" pitchFamily="66" charset="0"/>
              </a:rPr>
              <a:t>19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837622" y="3210794"/>
            <a:ext cx="1095117" cy="70788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rgbClr val="00B0F0"/>
                </a:solidFill>
                <a:latin typeface="Comic Sans MS" panose="030F0702030302020204" pitchFamily="66" charset="0"/>
              </a:rPr>
              <a:t>13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965812" y="4995599"/>
            <a:ext cx="1095117" cy="70788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rgbClr val="00B0F0"/>
                </a:solidFill>
                <a:latin typeface="Comic Sans MS" panose="030F0702030302020204" pitchFamily="66" charset="0"/>
              </a:rPr>
              <a:t>11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5709133" y="3334240"/>
            <a:ext cx="1095117" cy="70788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rgbClr val="00B0F0"/>
                </a:solidFill>
                <a:latin typeface="Comic Sans MS" panose="030F0702030302020204" pitchFamily="66" charset="0"/>
              </a:rPr>
              <a:t>15</a:t>
            </a:r>
          </a:p>
        </p:txBody>
      </p:sp>
      <p:sp>
        <p:nvSpPr>
          <p:cNvPr id="19" name="Oval 18"/>
          <p:cNvSpPr/>
          <p:nvPr/>
        </p:nvSpPr>
        <p:spPr>
          <a:xfrm>
            <a:off x="2986570" y="3159874"/>
            <a:ext cx="792000" cy="79200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/>
          <p:cNvSpPr/>
          <p:nvPr/>
        </p:nvSpPr>
        <p:spPr>
          <a:xfrm>
            <a:off x="2129710" y="4222548"/>
            <a:ext cx="792000" cy="79200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/>
          <p:cNvSpPr/>
          <p:nvPr/>
        </p:nvSpPr>
        <p:spPr>
          <a:xfrm>
            <a:off x="3068804" y="5145871"/>
            <a:ext cx="792000" cy="79200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/>
          <p:cNvSpPr/>
          <p:nvPr/>
        </p:nvSpPr>
        <p:spPr>
          <a:xfrm>
            <a:off x="5860691" y="3292183"/>
            <a:ext cx="792000" cy="79200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/>
          <p:cNvSpPr/>
          <p:nvPr/>
        </p:nvSpPr>
        <p:spPr>
          <a:xfrm>
            <a:off x="5058915" y="4760436"/>
            <a:ext cx="792000" cy="79200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7102636" y="4042126"/>
            <a:ext cx="792000" cy="79200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5741709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 animBg="1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 animBg="1"/>
      <p:bldP spid="20" grpId="0" animBg="1"/>
      <p:bldP spid="21" grpId="0" animBg="1"/>
      <p:bldP spid="23" grpId="0" animBg="1"/>
      <p:bldP spid="24" grpId="0" animBg="1"/>
      <p:bldP spid="2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 3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92377929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05859867"/>
              </p:ext>
            </p:extLst>
          </p:nvPr>
        </p:nvGraphicFramePr>
        <p:xfrm>
          <a:off x="955546" y="3875668"/>
          <a:ext cx="6949437" cy="7714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31767">
                  <a:extLst>
                    <a:ext uri="{9D8B030D-6E8A-4147-A177-3AD203B41FA5}">
                      <a16:colId xmlns:a16="http://schemas.microsoft.com/office/drawing/2014/main" val="3418289128"/>
                    </a:ext>
                  </a:extLst>
                </a:gridCol>
                <a:gridCol w="631767">
                  <a:extLst>
                    <a:ext uri="{9D8B030D-6E8A-4147-A177-3AD203B41FA5}">
                      <a16:colId xmlns:a16="http://schemas.microsoft.com/office/drawing/2014/main" val="158159094"/>
                    </a:ext>
                  </a:extLst>
                </a:gridCol>
                <a:gridCol w="631767">
                  <a:extLst>
                    <a:ext uri="{9D8B030D-6E8A-4147-A177-3AD203B41FA5}">
                      <a16:colId xmlns:a16="http://schemas.microsoft.com/office/drawing/2014/main" val="3110088367"/>
                    </a:ext>
                  </a:extLst>
                </a:gridCol>
                <a:gridCol w="631767">
                  <a:extLst>
                    <a:ext uri="{9D8B030D-6E8A-4147-A177-3AD203B41FA5}">
                      <a16:colId xmlns:a16="http://schemas.microsoft.com/office/drawing/2014/main" val="1611876754"/>
                    </a:ext>
                  </a:extLst>
                </a:gridCol>
                <a:gridCol w="631767">
                  <a:extLst>
                    <a:ext uri="{9D8B030D-6E8A-4147-A177-3AD203B41FA5}">
                      <a16:colId xmlns:a16="http://schemas.microsoft.com/office/drawing/2014/main" val="115614646"/>
                    </a:ext>
                  </a:extLst>
                </a:gridCol>
                <a:gridCol w="631767">
                  <a:extLst>
                    <a:ext uri="{9D8B030D-6E8A-4147-A177-3AD203B41FA5}">
                      <a16:colId xmlns:a16="http://schemas.microsoft.com/office/drawing/2014/main" val="1741552398"/>
                    </a:ext>
                  </a:extLst>
                </a:gridCol>
                <a:gridCol w="631767">
                  <a:extLst>
                    <a:ext uri="{9D8B030D-6E8A-4147-A177-3AD203B41FA5}">
                      <a16:colId xmlns:a16="http://schemas.microsoft.com/office/drawing/2014/main" val="2851271185"/>
                    </a:ext>
                  </a:extLst>
                </a:gridCol>
                <a:gridCol w="631767">
                  <a:extLst>
                    <a:ext uri="{9D8B030D-6E8A-4147-A177-3AD203B41FA5}">
                      <a16:colId xmlns:a16="http://schemas.microsoft.com/office/drawing/2014/main" val="340256961"/>
                    </a:ext>
                  </a:extLst>
                </a:gridCol>
                <a:gridCol w="631767">
                  <a:extLst>
                    <a:ext uri="{9D8B030D-6E8A-4147-A177-3AD203B41FA5}">
                      <a16:colId xmlns:a16="http://schemas.microsoft.com/office/drawing/2014/main" val="2620462398"/>
                    </a:ext>
                  </a:extLst>
                </a:gridCol>
                <a:gridCol w="631767">
                  <a:extLst>
                    <a:ext uri="{9D8B030D-6E8A-4147-A177-3AD203B41FA5}">
                      <a16:colId xmlns:a16="http://schemas.microsoft.com/office/drawing/2014/main" val="2073638296"/>
                    </a:ext>
                  </a:extLst>
                </a:gridCol>
                <a:gridCol w="631767">
                  <a:extLst>
                    <a:ext uri="{9D8B030D-6E8A-4147-A177-3AD203B41FA5}">
                      <a16:colId xmlns:a16="http://schemas.microsoft.com/office/drawing/2014/main" val="521371195"/>
                    </a:ext>
                  </a:extLst>
                </a:gridCol>
              </a:tblGrid>
              <a:tr h="771434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31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9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13234523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19500287"/>
              </p:ext>
            </p:extLst>
          </p:nvPr>
        </p:nvGraphicFramePr>
        <p:xfrm>
          <a:off x="955548" y="2076138"/>
          <a:ext cx="6949440" cy="7714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94944">
                  <a:extLst>
                    <a:ext uri="{9D8B030D-6E8A-4147-A177-3AD203B41FA5}">
                      <a16:colId xmlns:a16="http://schemas.microsoft.com/office/drawing/2014/main" val="3418289128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620462398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073638296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521371195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468116630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893976795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954824971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4015239987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397833949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3210400003"/>
                    </a:ext>
                  </a:extLst>
                </a:gridCol>
              </a:tblGrid>
              <a:tr h="771434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10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11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12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13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14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71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13234523"/>
                  </a:ext>
                </a:extLst>
              </a:tr>
            </a:tbl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2081399" y="707117"/>
            <a:ext cx="26839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I see </a:t>
            </a:r>
          </a:p>
          <a:p>
            <a:pPr algn="ctr"/>
            <a:r>
              <a:rPr lang="en-GB" sz="2400" dirty="0">
                <a:latin typeface="Comic Sans MS" panose="030F0702030302020204" pitchFamily="66" charset="0"/>
              </a:rPr>
              <a:t>some mistakes!</a:t>
            </a:r>
          </a:p>
        </p:txBody>
      </p:sp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22707884"/>
              </p:ext>
            </p:extLst>
          </p:nvPr>
        </p:nvGraphicFramePr>
        <p:xfrm>
          <a:off x="955554" y="4746569"/>
          <a:ext cx="6949437" cy="7714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31767">
                  <a:extLst>
                    <a:ext uri="{9D8B030D-6E8A-4147-A177-3AD203B41FA5}">
                      <a16:colId xmlns:a16="http://schemas.microsoft.com/office/drawing/2014/main" val="3418289128"/>
                    </a:ext>
                  </a:extLst>
                </a:gridCol>
                <a:gridCol w="631767">
                  <a:extLst>
                    <a:ext uri="{9D8B030D-6E8A-4147-A177-3AD203B41FA5}">
                      <a16:colId xmlns:a16="http://schemas.microsoft.com/office/drawing/2014/main" val="158159094"/>
                    </a:ext>
                  </a:extLst>
                </a:gridCol>
                <a:gridCol w="631767">
                  <a:extLst>
                    <a:ext uri="{9D8B030D-6E8A-4147-A177-3AD203B41FA5}">
                      <a16:colId xmlns:a16="http://schemas.microsoft.com/office/drawing/2014/main" val="3110088367"/>
                    </a:ext>
                  </a:extLst>
                </a:gridCol>
                <a:gridCol w="631767">
                  <a:extLst>
                    <a:ext uri="{9D8B030D-6E8A-4147-A177-3AD203B41FA5}">
                      <a16:colId xmlns:a16="http://schemas.microsoft.com/office/drawing/2014/main" val="1611876754"/>
                    </a:ext>
                  </a:extLst>
                </a:gridCol>
                <a:gridCol w="631767">
                  <a:extLst>
                    <a:ext uri="{9D8B030D-6E8A-4147-A177-3AD203B41FA5}">
                      <a16:colId xmlns:a16="http://schemas.microsoft.com/office/drawing/2014/main" val="115614646"/>
                    </a:ext>
                  </a:extLst>
                </a:gridCol>
                <a:gridCol w="631767">
                  <a:extLst>
                    <a:ext uri="{9D8B030D-6E8A-4147-A177-3AD203B41FA5}">
                      <a16:colId xmlns:a16="http://schemas.microsoft.com/office/drawing/2014/main" val="1741552398"/>
                    </a:ext>
                  </a:extLst>
                </a:gridCol>
                <a:gridCol w="631767">
                  <a:extLst>
                    <a:ext uri="{9D8B030D-6E8A-4147-A177-3AD203B41FA5}">
                      <a16:colId xmlns:a16="http://schemas.microsoft.com/office/drawing/2014/main" val="2851271185"/>
                    </a:ext>
                  </a:extLst>
                </a:gridCol>
                <a:gridCol w="631767">
                  <a:extLst>
                    <a:ext uri="{9D8B030D-6E8A-4147-A177-3AD203B41FA5}">
                      <a16:colId xmlns:a16="http://schemas.microsoft.com/office/drawing/2014/main" val="340256961"/>
                    </a:ext>
                  </a:extLst>
                </a:gridCol>
                <a:gridCol w="631767">
                  <a:extLst>
                    <a:ext uri="{9D8B030D-6E8A-4147-A177-3AD203B41FA5}">
                      <a16:colId xmlns:a16="http://schemas.microsoft.com/office/drawing/2014/main" val="2620462398"/>
                    </a:ext>
                  </a:extLst>
                </a:gridCol>
                <a:gridCol w="631767">
                  <a:extLst>
                    <a:ext uri="{9D8B030D-6E8A-4147-A177-3AD203B41FA5}">
                      <a16:colId xmlns:a16="http://schemas.microsoft.com/office/drawing/2014/main" val="2073638296"/>
                    </a:ext>
                  </a:extLst>
                </a:gridCol>
                <a:gridCol w="631767">
                  <a:extLst>
                    <a:ext uri="{9D8B030D-6E8A-4147-A177-3AD203B41FA5}">
                      <a16:colId xmlns:a16="http://schemas.microsoft.com/office/drawing/2014/main" val="521371195"/>
                    </a:ext>
                  </a:extLst>
                </a:gridCol>
              </a:tblGrid>
              <a:tr h="771434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15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14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13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12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9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13234523"/>
                  </a:ext>
                </a:extLst>
              </a:tr>
            </a:tbl>
          </a:graphicData>
        </a:graphic>
      </p:graphicFrame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09883741"/>
              </p:ext>
            </p:extLst>
          </p:nvPr>
        </p:nvGraphicFramePr>
        <p:xfrm>
          <a:off x="955551" y="2943616"/>
          <a:ext cx="6949440" cy="7714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94944">
                  <a:extLst>
                    <a:ext uri="{9D8B030D-6E8A-4147-A177-3AD203B41FA5}">
                      <a16:colId xmlns:a16="http://schemas.microsoft.com/office/drawing/2014/main" val="3418289128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620462398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073638296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521371195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468116630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893976795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954824971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4015239987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397833949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3210400003"/>
                    </a:ext>
                  </a:extLst>
                </a:gridCol>
              </a:tblGrid>
              <a:tr h="771434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17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13234523"/>
                  </a:ext>
                </a:extLst>
              </a:tr>
            </a:tbl>
          </a:graphicData>
        </a:graphic>
      </p:graphicFrame>
      <p:pic>
        <p:nvPicPr>
          <p:cNvPr id="15" name="Picture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2" name="Oval 1"/>
          <p:cNvSpPr/>
          <p:nvPr/>
        </p:nvSpPr>
        <p:spPr>
          <a:xfrm>
            <a:off x="7246961" y="2144378"/>
            <a:ext cx="612000" cy="61200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4765343" y="3969033"/>
            <a:ext cx="612000" cy="61200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13461" y="654693"/>
            <a:ext cx="1237975" cy="894091"/>
          </a:xfrm>
          <a:prstGeom prst="rect">
            <a:avLst/>
          </a:prstGeom>
        </p:spPr>
      </p:pic>
      <p:sp>
        <p:nvSpPr>
          <p:cNvPr id="4" name="Rounded Rectangular Callout 3"/>
          <p:cNvSpPr/>
          <p:nvPr/>
        </p:nvSpPr>
        <p:spPr>
          <a:xfrm>
            <a:off x="2209076" y="590411"/>
            <a:ext cx="2593075" cy="1064407"/>
          </a:xfrm>
          <a:prstGeom prst="wedgeRoundRectCallout">
            <a:avLst>
              <a:gd name="adj1" fmla="val -60307"/>
              <a:gd name="adj2" fmla="val 21470"/>
              <a:gd name="adj3" fmla="val 16667"/>
            </a:avLst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930650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2" grpId="0" animBg="1"/>
      <p:bldP spid="17" grpId="0" animBg="1"/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41421431"/>
              </p:ext>
            </p:extLst>
          </p:nvPr>
        </p:nvGraphicFramePr>
        <p:xfrm>
          <a:off x="955546" y="3540897"/>
          <a:ext cx="6949437" cy="7714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31767">
                  <a:extLst>
                    <a:ext uri="{9D8B030D-6E8A-4147-A177-3AD203B41FA5}">
                      <a16:colId xmlns:a16="http://schemas.microsoft.com/office/drawing/2014/main" val="3418289128"/>
                    </a:ext>
                  </a:extLst>
                </a:gridCol>
                <a:gridCol w="631767">
                  <a:extLst>
                    <a:ext uri="{9D8B030D-6E8A-4147-A177-3AD203B41FA5}">
                      <a16:colId xmlns:a16="http://schemas.microsoft.com/office/drawing/2014/main" val="158159094"/>
                    </a:ext>
                  </a:extLst>
                </a:gridCol>
                <a:gridCol w="631767">
                  <a:extLst>
                    <a:ext uri="{9D8B030D-6E8A-4147-A177-3AD203B41FA5}">
                      <a16:colId xmlns:a16="http://schemas.microsoft.com/office/drawing/2014/main" val="3110088367"/>
                    </a:ext>
                  </a:extLst>
                </a:gridCol>
                <a:gridCol w="631767">
                  <a:extLst>
                    <a:ext uri="{9D8B030D-6E8A-4147-A177-3AD203B41FA5}">
                      <a16:colId xmlns:a16="http://schemas.microsoft.com/office/drawing/2014/main" val="1611876754"/>
                    </a:ext>
                  </a:extLst>
                </a:gridCol>
                <a:gridCol w="631767">
                  <a:extLst>
                    <a:ext uri="{9D8B030D-6E8A-4147-A177-3AD203B41FA5}">
                      <a16:colId xmlns:a16="http://schemas.microsoft.com/office/drawing/2014/main" val="115614646"/>
                    </a:ext>
                  </a:extLst>
                </a:gridCol>
                <a:gridCol w="631767">
                  <a:extLst>
                    <a:ext uri="{9D8B030D-6E8A-4147-A177-3AD203B41FA5}">
                      <a16:colId xmlns:a16="http://schemas.microsoft.com/office/drawing/2014/main" val="1741552398"/>
                    </a:ext>
                  </a:extLst>
                </a:gridCol>
                <a:gridCol w="631767">
                  <a:extLst>
                    <a:ext uri="{9D8B030D-6E8A-4147-A177-3AD203B41FA5}">
                      <a16:colId xmlns:a16="http://schemas.microsoft.com/office/drawing/2014/main" val="2851271185"/>
                    </a:ext>
                  </a:extLst>
                </a:gridCol>
                <a:gridCol w="631767">
                  <a:extLst>
                    <a:ext uri="{9D8B030D-6E8A-4147-A177-3AD203B41FA5}">
                      <a16:colId xmlns:a16="http://schemas.microsoft.com/office/drawing/2014/main" val="340256961"/>
                    </a:ext>
                  </a:extLst>
                </a:gridCol>
                <a:gridCol w="631767">
                  <a:extLst>
                    <a:ext uri="{9D8B030D-6E8A-4147-A177-3AD203B41FA5}">
                      <a16:colId xmlns:a16="http://schemas.microsoft.com/office/drawing/2014/main" val="2620462398"/>
                    </a:ext>
                  </a:extLst>
                </a:gridCol>
                <a:gridCol w="631767">
                  <a:extLst>
                    <a:ext uri="{9D8B030D-6E8A-4147-A177-3AD203B41FA5}">
                      <a16:colId xmlns:a16="http://schemas.microsoft.com/office/drawing/2014/main" val="2073638296"/>
                    </a:ext>
                  </a:extLst>
                </a:gridCol>
                <a:gridCol w="631767">
                  <a:extLst>
                    <a:ext uri="{9D8B030D-6E8A-4147-A177-3AD203B41FA5}">
                      <a16:colId xmlns:a16="http://schemas.microsoft.com/office/drawing/2014/main" val="521371195"/>
                    </a:ext>
                  </a:extLst>
                </a:gridCol>
              </a:tblGrid>
              <a:tr h="771434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9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13234523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9299311"/>
              </p:ext>
            </p:extLst>
          </p:nvPr>
        </p:nvGraphicFramePr>
        <p:xfrm>
          <a:off x="955543" y="1741367"/>
          <a:ext cx="6949440" cy="7714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94944">
                  <a:extLst>
                    <a:ext uri="{9D8B030D-6E8A-4147-A177-3AD203B41FA5}">
                      <a16:colId xmlns:a16="http://schemas.microsoft.com/office/drawing/2014/main" val="3418289128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620462398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073638296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521371195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468116630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893976795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954824971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4015239987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397833949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3210400003"/>
                    </a:ext>
                  </a:extLst>
                </a:gridCol>
              </a:tblGrid>
              <a:tr h="771434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10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14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17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13234523"/>
                  </a:ext>
                </a:extLst>
              </a:tr>
            </a:tbl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1347767" y="872698"/>
            <a:ext cx="35484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What is missing?</a:t>
            </a:r>
          </a:p>
        </p:txBody>
      </p:sp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68688781"/>
              </p:ext>
            </p:extLst>
          </p:nvPr>
        </p:nvGraphicFramePr>
        <p:xfrm>
          <a:off x="955546" y="3540897"/>
          <a:ext cx="6949437" cy="7714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31767">
                  <a:extLst>
                    <a:ext uri="{9D8B030D-6E8A-4147-A177-3AD203B41FA5}">
                      <a16:colId xmlns:a16="http://schemas.microsoft.com/office/drawing/2014/main" val="3418289128"/>
                    </a:ext>
                  </a:extLst>
                </a:gridCol>
                <a:gridCol w="631767">
                  <a:extLst>
                    <a:ext uri="{9D8B030D-6E8A-4147-A177-3AD203B41FA5}">
                      <a16:colId xmlns:a16="http://schemas.microsoft.com/office/drawing/2014/main" val="158159094"/>
                    </a:ext>
                  </a:extLst>
                </a:gridCol>
                <a:gridCol w="631767">
                  <a:extLst>
                    <a:ext uri="{9D8B030D-6E8A-4147-A177-3AD203B41FA5}">
                      <a16:colId xmlns:a16="http://schemas.microsoft.com/office/drawing/2014/main" val="3110088367"/>
                    </a:ext>
                  </a:extLst>
                </a:gridCol>
                <a:gridCol w="631767">
                  <a:extLst>
                    <a:ext uri="{9D8B030D-6E8A-4147-A177-3AD203B41FA5}">
                      <a16:colId xmlns:a16="http://schemas.microsoft.com/office/drawing/2014/main" val="1611876754"/>
                    </a:ext>
                  </a:extLst>
                </a:gridCol>
                <a:gridCol w="631767">
                  <a:extLst>
                    <a:ext uri="{9D8B030D-6E8A-4147-A177-3AD203B41FA5}">
                      <a16:colId xmlns:a16="http://schemas.microsoft.com/office/drawing/2014/main" val="115614646"/>
                    </a:ext>
                  </a:extLst>
                </a:gridCol>
                <a:gridCol w="631767">
                  <a:extLst>
                    <a:ext uri="{9D8B030D-6E8A-4147-A177-3AD203B41FA5}">
                      <a16:colId xmlns:a16="http://schemas.microsoft.com/office/drawing/2014/main" val="1741552398"/>
                    </a:ext>
                  </a:extLst>
                </a:gridCol>
                <a:gridCol w="631767">
                  <a:extLst>
                    <a:ext uri="{9D8B030D-6E8A-4147-A177-3AD203B41FA5}">
                      <a16:colId xmlns:a16="http://schemas.microsoft.com/office/drawing/2014/main" val="2851271185"/>
                    </a:ext>
                  </a:extLst>
                </a:gridCol>
                <a:gridCol w="631767">
                  <a:extLst>
                    <a:ext uri="{9D8B030D-6E8A-4147-A177-3AD203B41FA5}">
                      <a16:colId xmlns:a16="http://schemas.microsoft.com/office/drawing/2014/main" val="340256961"/>
                    </a:ext>
                  </a:extLst>
                </a:gridCol>
                <a:gridCol w="631767">
                  <a:extLst>
                    <a:ext uri="{9D8B030D-6E8A-4147-A177-3AD203B41FA5}">
                      <a16:colId xmlns:a16="http://schemas.microsoft.com/office/drawing/2014/main" val="2620462398"/>
                    </a:ext>
                  </a:extLst>
                </a:gridCol>
                <a:gridCol w="631767">
                  <a:extLst>
                    <a:ext uri="{9D8B030D-6E8A-4147-A177-3AD203B41FA5}">
                      <a16:colId xmlns:a16="http://schemas.microsoft.com/office/drawing/2014/main" val="2073638296"/>
                    </a:ext>
                  </a:extLst>
                </a:gridCol>
                <a:gridCol w="631767">
                  <a:extLst>
                    <a:ext uri="{9D8B030D-6E8A-4147-A177-3AD203B41FA5}">
                      <a16:colId xmlns:a16="http://schemas.microsoft.com/office/drawing/2014/main" val="521371195"/>
                    </a:ext>
                  </a:extLst>
                </a:gridCol>
              </a:tblGrid>
              <a:tr h="771434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15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12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9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13234523"/>
                  </a:ext>
                </a:extLst>
              </a:tr>
            </a:tbl>
          </a:graphicData>
        </a:graphic>
      </p:graphicFrame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34942023"/>
              </p:ext>
            </p:extLst>
          </p:nvPr>
        </p:nvGraphicFramePr>
        <p:xfrm>
          <a:off x="955543" y="1741367"/>
          <a:ext cx="6949440" cy="7714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94944">
                  <a:extLst>
                    <a:ext uri="{9D8B030D-6E8A-4147-A177-3AD203B41FA5}">
                      <a16:colId xmlns:a16="http://schemas.microsoft.com/office/drawing/2014/main" val="3418289128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620462398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073638296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521371195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468116630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893976795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954824971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4015239987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397833949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3210400003"/>
                    </a:ext>
                  </a:extLst>
                </a:gridCol>
              </a:tblGrid>
              <a:tr h="771434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17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13234523"/>
                  </a:ext>
                </a:extLst>
              </a:tr>
            </a:tbl>
          </a:graphicData>
        </a:graphic>
      </p:graphicFrame>
      <p:pic>
        <p:nvPicPr>
          <p:cNvPr id="15" name="Picture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259103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 4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728852575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9|12.5|12.5|9.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1|2.7|2.8|7.7|1|1.4|0.6|1.3|0.6|1.3|0.6|0.9|0.6|1.1|0.7|1.3|0.5|1.1|0.7|1|0.6|1.4|0.6|1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1|12.3|14.8|6.9|1.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8|11.4|19.2|4.1|1.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3|5.7|11.7|5.8|1.1|1|1.2|1|0.8|1.2|1.3|1.3|5.2|17.1|1.2|1|1.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9|8|0.9|0.7|1.4|0.7|1.1|0.7|1.2|0.6|1.1|0.6|1.2|0.6|0.9|0.8|1|0.6|1|0.6|1.1|0.6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1.2|3.5|1.7|3.3|1.6|3.1|1.3|4.9|3.2|1.5|5.2|3.7|1.7|3.3|2.1|4.9|3.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3.5|20.8|8.6|10.1|2.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7|1|25.1|15.1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E68B9EAC81D3349B56385EF90FB5E66" ma:contentTypeVersion="13" ma:contentTypeDescription="Create a new document." ma:contentTypeScope="" ma:versionID="9a7d41a2c158f06f657e0823ce387b7f">
  <xsd:schema xmlns:xsd="http://www.w3.org/2001/XMLSchema" xmlns:xs="http://www.w3.org/2001/XMLSchema" xmlns:p="http://schemas.microsoft.com/office/2006/metadata/properties" xmlns:ns2="b561d3cc-3f8f-4588-a568-be861ce13085" xmlns:ns3="a0c7fa71-570b-4d2e-a005-0d34dc952117" targetNamespace="http://schemas.microsoft.com/office/2006/metadata/properties" ma:root="true" ma:fieldsID="4c734954345243be7738907af8f63054" ns2:_="" ns3:_="">
    <xsd:import namespace="b561d3cc-3f8f-4588-a568-be861ce13085"/>
    <xsd:import namespace="a0c7fa71-570b-4d2e-a005-0d34dc95211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61d3cc-3f8f-4588-a568-be861ce1308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0c7fa71-570b-4d2e-a005-0d34dc952117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522d4c35-b548-4432-90ae-af4376e1c4b4"/>
    <ds:schemaRef ds:uri="http://schemas.microsoft.com/office/infopath/2007/PartnerControls"/>
    <ds:schemaRef ds:uri="http://schemas.microsoft.com/office/2006/documentManagement/types"/>
    <ds:schemaRef ds:uri="http://purl.org/dc/elements/1.1/"/>
    <ds:schemaRef ds:uri="http://purl.org/dc/terms/"/>
    <ds:schemaRef ds:uri="http://www.w3.org/XML/1998/namespace"/>
    <ds:schemaRef ds:uri="http://schemas.openxmlformats.org/package/2006/metadata/core-properties"/>
    <ds:schemaRef ds:uri="http://schemas.microsoft.com/office/2006/metadata/properties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CAE13117-22A6-42C0-B2E3-9146AC167CC1}"/>
</file>

<file path=docProps/app.xml><?xml version="1.0" encoding="utf-8"?>
<Properties xmlns="http://schemas.openxmlformats.org/officeDocument/2006/extended-properties" xmlns:vt="http://schemas.openxmlformats.org/officeDocument/2006/docPropsVTypes">
  <TotalTime>9105</TotalTime>
  <Words>419</Words>
  <Application>Microsoft Office PowerPoint</Application>
  <PresentationFormat>On-screen Show (4:3)</PresentationFormat>
  <Paragraphs>251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16</vt:i4>
      </vt:variant>
    </vt:vector>
  </HeadingPairs>
  <TitlesOfParts>
    <vt:vector size="27" baseType="lpstr">
      <vt:lpstr>Arial</vt:lpstr>
      <vt:lpstr>Calibri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1 - 2 on the worksheet</vt:lpstr>
      <vt:lpstr>PowerPoint Presentation</vt:lpstr>
      <vt:lpstr>PowerPoint Presentation</vt:lpstr>
      <vt:lpstr>Have a go at question 3 on the worksheet</vt:lpstr>
      <vt:lpstr>PowerPoint Presentation</vt:lpstr>
      <vt:lpstr>PowerPoint Presentation</vt:lpstr>
      <vt:lpstr>Have a go at question 4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James Clegg</cp:lastModifiedBy>
  <cp:revision>239</cp:revision>
  <dcterms:created xsi:type="dcterms:W3CDTF">2019-07-05T11:02:13Z</dcterms:created>
  <dcterms:modified xsi:type="dcterms:W3CDTF">2020-11-17T14:17:32Z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0x0101008E68B9EAC81D3349B56385EF90FB5E66</vt:lpwstr>
  </property>
</Properties>
</file>