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452" y="-125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BD08254-05C5-4A6F-9071-2F7B658DA858}" type="datetimeFigureOut">
              <a:rPr lang="en-GB" smtClean="0"/>
              <a:t>27/02/2020</a:t>
            </a:fld>
            <a:endParaRPr lang="en-GB"/>
          </a:p>
        </p:txBody>
      </p:sp>
      <p:sp>
        <p:nvSpPr>
          <p:cNvPr id="4" name="Slide Image Placeholder 3"/>
          <p:cNvSpPr>
            <a:spLocks noGrp="1" noRot="1" noChangeAspect="1"/>
          </p:cNvSpPr>
          <p:nvPr>
            <p:ph type="sldImg" idx="2"/>
          </p:nvPr>
        </p:nvSpPr>
        <p:spPr>
          <a:xfrm>
            <a:off x="2003425" y="744538"/>
            <a:ext cx="27908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24BE65E9-6F45-4FEC-8E9A-92F87DA7B3CE}" type="slidenum">
              <a:rPr lang="en-GB" smtClean="0"/>
              <a:t>‹#›</a:t>
            </a:fld>
            <a:endParaRPr lang="en-GB"/>
          </a:p>
        </p:txBody>
      </p:sp>
    </p:spTree>
    <p:extLst>
      <p:ext uri="{BB962C8B-B14F-4D97-AF65-F5344CB8AC3E}">
        <p14:creationId xmlns:p14="http://schemas.microsoft.com/office/powerpoint/2010/main" val="2697785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4BE65E9-6F45-4FEC-8E9A-92F87DA7B3CE}" type="slidenum">
              <a:rPr lang="en-GB" smtClean="0"/>
              <a:t>1</a:t>
            </a:fld>
            <a:endParaRPr lang="en-GB"/>
          </a:p>
        </p:txBody>
      </p:sp>
    </p:spTree>
    <p:extLst>
      <p:ext uri="{BB962C8B-B14F-4D97-AF65-F5344CB8AC3E}">
        <p14:creationId xmlns:p14="http://schemas.microsoft.com/office/powerpoint/2010/main" val="36974904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DDAF710-48C5-4B09-9F07-B514F799E61B}"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3047978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DDAF710-48C5-4B09-9F07-B514F799E61B}"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1748858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DDAF710-48C5-4B09-9F07-B514F799E61B}"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1913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DDAF710-48C5-4B09-9F07-B514F799E61B}" type="datetimeFigureOut">
              <a:rPr lang="en-GB" smtClean="0"/>
              <a:t>27/02/2020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426034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DDAF710-48C5-4B09-9F07-B514F799E61B}" type="datetimeFigureOut">
              <a:rPr lang="en-GB" smtClean="0"/>
              <a:t>27/02/2020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2464114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DDAF710-48C5-4B09-9F07-B514F799E61B}" type="datetimeFigureOut">
              <a:rPr lang="en-GB" smtClean="0"/>
              <a:t>27/02/2020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2580602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DAF710-48C5-4B09-9F07-B514F799E61B}" type="datetimeFigureOut">
              <a:rPr lang="en-GB" smtClean="0"/>
              <a:t>27/02/2020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817663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DAF710-48C5-4B09-9F07-B514F799E61B}" type="datetimeFigureOut">
              <a:rPr lang="en-GB" smtClean="0"/>
              <a:t>27/02/2020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219152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DDAF710-48C5-4B09-9F07-B514F799E61B}" type="datetimeFigureOut">
              <a:rPr lang="en-GB" smtClean="0"/>
              <a:t>27/02/2020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274001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DDAF710-48C5-4B09-9F07-B514F799E61B}"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3465972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5"/>
            <a:ext cx="1543050" cy="7802033"/>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42900" y="366185"/>
            <a:ext cx="4514850" cy="78020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DDAF710-48C5-4B09-9F07-B514F799E61B}" type="datetimeFigureOut">
              <a:rPr lang="en-GB" smtClean="0"/>
              <a:t>27/02/2020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98CD95-EFE2-4575-96C6-0D19915FA307}" type="slidenum">
              <a:rPr lang="en-GB" smtClean="0"/>
              <a:t>‹#›</a:t>
            </a:fld>
            <a:endParaRPr lang="en-GB"/>
          </a:p>
        </p:txBody>
      </p:sp>
    </p:spTree>
    <p:extLst>
      <p:ext uri="{BB962C8B-B14F-4D97-AF65-F5344CB8AC3E}">
        <p14:creationId xmlns:p14="http://schemas.microsoft.com/office/powerpoint/2010/main" val="2088207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4DDAF710-48C5-4B09-9F07-B514F799E61B}" type="datetimeFigureOut">
              <a:rPr lang="en-GB" smtClean="0"/>
              <a:t>27/02/2020</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9998CD95-EFE2-4575-96C6-0D19915FA307}" type="slidenum">
              <a:rPr lang="en-GB" smtClean="0"/>
              <a:t>‹#›</a:t>
            </a:fld>
            <a:endParaRPr lang="en-GB"/>
          </a:p>
        </p:txBody>
      </p:sp>
    </p:spTree>
    <p:extLst>
      <p:ext uri="{BB962C8B-B14F-4D97-AF65-F5344CB8AC3E}">
        <p14:creationId xmlns:p14="http://schemas.microsoft.com/office/powerpoint/2010/main" val="7317787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clipartbest.com/cliparts/aie/oLL/aieoLLEzT.gif"/>
          <p:cNvPicPr>
            <a:picLocks noChangeAspect="1" noChangeArrowheads="1"/>
          </p:cNvPicPr>
          <p:nvPr/>
        </p:nvPicPr>
        <p:blipFill>
          <a:blip r:embed="rId3">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17083" y="0"/>
            <a:ext cx="6876111" cy="440968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320773" y="528039"/>
            <a:ext cx="4071149" cy="1569660"/>
          </a:xfrm>
          <a:prstGeom prst="rect">
            <a:avLst/>
          </a:prstGeom>
          <a:noFill/>
        </p:spPr>
        <p:txBody>
          <a:bodyPr wrap="square" lIns="91440" tIns="45720" rIns="91440" bIns="45720">
            <a:spAutoFit/>
          </a:bodyPr>
          <a:lstStyle/>
          <a:p>
            <a:pPr algn="ctr"/>
            <a:r>
              <a:rPr lang="en-US" sz="48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Pilgrims Class</a:t>
            </a:r>
            <a:r>
              <a:rPr lang="en-US" sz="4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 Newsletter</a:t>
            </a:r>
          </a:p>
        </p:txBody>
      </p:sp>
      <p:sp>
        <p:nvSpPr>
          <p:cNvPr id="8" name="TextBox 7"/>
          <p:cNvSpPr txBox="1"/>
          <p:nvPr/>
        </p:nvSpPr>
        <p:spPr>
          <a:xfrm>
            <a:off x="820944" y="1952178"/>
            <a:ext cx="5328592" cy="1384995"/>
          </a:xfrm>
          <a:prstGeom prst="rect">
            <a:avLst/>
          </a:prstGeom>
          <a:noFill/>
        </p:spPr>
        <p:txBody>
          <a:bodyPr wrap="square" rtlCol="0">
            <a:spAutoFit/>
          </a:bodyPr>
          <a:lstStyle/>
          <a:p>
            <a:r>
              <a:rPr lang="en-GB" sz="1200" dirty="0">
                <a:latin typeface="Comic Sans MS" panose="030F0702030302020204" pitchFamily="66" charset="0"/>
              </a:rPr>
              <a:t>Welcome back! We hope you have had a lovely break and are looking forward to term four, we certainly are! We are half way through Year 4 and have lots of exciting learning opportunities ahead of us.</a:t>
            </a:r>
          </a:p>
          <a:p>
            <a:r>
              <a:rPr lang="en-GB" sz="1200" dirty="0">
                <a:latin typeface="Comic Sans MS" panose="030F0702030302020204" pitchFamily="66" charset="0"/>
              </a:rPr>
              <a:t>It was great to meet so many of you during parents evening and we just want to remind everyone that the door is always open, so please pop in for a chat if you have anything at all you wish to discuss. </a:t>
            </a:r>
          </a:p>
          <a:p>
            <a:r>
              <a:rPr lang="en-GB" sz="1200" dirty="0">
                <a:latin typeface="Comic Sans MS" panose="030F0702030302020204" pitchFamily="66" charset="0"/>
              </a:rPr>
              <a:t>Mrs Dobbs and Mrs </a:t>
            </a:r>
            <a:r>
              <a:rPr lang="en-GB" sz="1200" dirty="0" err="1">
                <a:latin typeface="Comic Sans MS" panose="030F0702030302020204" pitchFamily="66" charset="0"/>
              </a:rPr>
              <a:t>Stukins</a:t>
            </a:r>
            <a:r>
              <a:rPr lang="en-GB" sz="1200" dirty="0">
                <a:latin typeface="Comic Sans MS" panose="030F0702030302020204" pitchFamily="66" charset="0"/>
              </a:rPr>
              <a:t>.</a:t>
            </a:r>
          </a:p>
        </p:txBody>
      </p:sp>
      <p:sp>
        <p:nvSpPr>
          <p:cNvPr id="9" name="TextBox 8"/>
          <p:cNvSpPr txBox="1"/>
          <p:nvPr/>
        </p:nvSpPr>
        <p:spPr>
          <a:xfrm>
            <a:off x="78573" y="3463960"/>
            <a:ext cx="3197226" cy="2123658"/>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100" b="1" dirty="0">
                <a:latin typeface="Comic Sans MS" panose="030F0702030302020204" pitchFamily="66" charset="0"/>
              </a:rPr>
              <a:t>Potions</a:t>
            </a:r>
          </a:p>
          <a:p>
            <a:r>
              <a:rPr lang="en-GB" sz="1100" dirty="0">
                <a:latin typeface="Comic Sans MS" panose="030F0702030302020204" pitchFamily="66" charset="0"/>
              </a:rPr>
              <a:t>Welcome to the amazing magical world of potions! We will use George’s Marvellous Medicine, Alice in Wonderland and Harry Potter to inspire lots of different writing. We’ll explore and write our own instructions, poems, playscripts and formal letters. Now Scientists, beware! There are some powerful and deadly potions out there which will EXPLODE! We’ll need our lab coats on and safety goggles to protect ourselves! This term we’ll go out with a …. </a:t>
            </a:r>
            <a:r>
              <a:rPr lang="en-GB" sz="1100" b="1" dirty="0">
                <a:latin typeface="Comic Sans MS" panose="030F0702030302020204" pitchFamily="66" charset="0"/>
              </a:rPr>
              <a:t>BANG</a:t>
            </a:r>
            <a:r>
              <a:rPr lang="en-GB" sz="1100" dirty="0">
                <a:latin typeface="Comic Sans MS" panose="030F0702030302020204" pitchFamily="66" charset="0"/>
              </a:rPr>
              <a:t>!</a:t>
            </a:r>
          </a:p>
        </p:txBody>
      </p:sp>
      <p:sp>
        <p:nvSpPr>
          <p:cNvPr id="10" name="TextBox 9"/>
          <p:cNvSpPr txBox="1"/>
          <p:nvPr/>
        </p:nvSpPr>
        <p:spPr>
          <a:xfrm>
            <a:off x="3377533" y="3767918"/>
            <a:ext cx="3365640" cy="3693319"/>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200" b="1" dirty="0" err="1">
                <a:latin typeface="Comic Sans MS" panose="030F0702030302020204" pitchFamily="66" charset="0"/>
              </a:rPr>
              <a:t>Homelearning</a:t>
            </a:r>
            <a:endParaRPr lang="en-GB" sz="1200" b="1" dirty="0">
              <a:latin typeface="Comic Sans MS" panose="030F0702030302020204" pitchFamily="66" charset="0"/>
            </a:endParaRPr>
          </a:p>
          <a:p>
            <a:r>
              <a:rPr lang="en-GB" sz="1100" dirty="0">
                <a:latin typeface="Comic Sans MS" panose="030F0702030302020204" pitchFamily="66" charset="0"/>
              </a:rPr>
              <a:t>Homework will be given out weekly for this term on a Friday and needs to be returned by the following Thursday.  There will be one piece of Maths or English per week and this will be based on our learning in class.</a:t>
            </a:r>
          </a:p>
          <a:p>
            <a:pPr algn="ctr"/>
            <a:r>
              <a:rPr lang="en-GB" sz="1200" b="1" dirty="0">
                <a:latin typeface="Comic Sans MS" panose="030F0702030302020204" pitchFamily="66" charset="0"/>
              </a:rPr>
              <a:t>Spelling</a:t>
            </a:r>
          </a:p>
          <a:p>
            <a:r>
              <a:rPr lang="en-GB" sz="1100" dirty="0">
                <a:latin typeface="Comic Sans MS" panose="030F0702030302020204" pitchFamily="66" charset="0"/>
              </a:rPr>
              <a:t>Children will have weekly spellings based on taught spelling rules in the class. Children will get a fresh set of spellings each week. We would appreciate it if you could practise these with your child at home. Spellings will be tested and marked every Friday.</a:t>
            </a:r>
          </a:p>
          <a:p>
            <a:pPr lvl="0" algn="ctr"/>
            <a:r>
              <a:rPr lang="en-GB" sz="1200" b="1" dirty="0">
                <a:solidFill>
                  <a:prstClr val="black"/>
                </a:solidFill>
                <a:latin typeface="Comic Sans MS" panose="030F0702030302020204" pitchFamily="66" charset="0"/>
              </a:rPr>
              <a:t>Reading</a:t>
            </a:r>
            <a:endParaRPr lang="en-GB" sz="1100" dirty="0">
              <a:latin typeface="Comic Sans MS" panose="030F0702030302020204" pitchFamily="66" charset="0"/>
            </a:endParaRPr>
          </a:p>
          <a:p>
            <a:r>
              <a:rPr lang="en-GB" sz="1100" dirty="0">
                <a:latin typeface="Comic Sans MS" panose="030F0702030302020204" pitchFamily="66" charset="0"/>
              </a:rPr>
              <a:t>In Year 4, we ask that the children read to someone at home a minimum of 3 times per week. The reading may consist of a variety of texts; from novels, to recipes, newspapers and even football programmes! Please sign in your child’s reading record each time they read to help us change reading books when appropriate.</a:t>
            </a:r>
          </a:p>
        </p:txBody>
      </p:sp>
      <p:sp>
        <p:nvSpPr>
          <p:cNvPr id="15" name="TextBox 14">
            <a:extLst>
              <a:ext uri="{FF2B5EF4-FFF2-40B4-BE49-F238E27FC236}">
                <a16:creationId xmlns:a16="http://schemas.microsoft.com/office/drawing/2014/main" id="{6ACC7C12-334B-4E72-9EA6-63D18434BA0E}"/>
              </a:ext>
            </a:extLst>
          </p:cNvPr>
          <p:cNvSpPr txBox="1"/>
          <p:nvPr/>
        </p:nvSpPr>
        <p:spPr>
          <a:xfrm>
            <a:off x="3377533" y="7578151"/>
            <a:ext cx="3365639" cy="112338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1200" b="1" dirty="0">
                <a:latin typeface="Comic Sans MS" panose="030F0702030302020204" pitchFamily="66" charset="0"/>
              </a:rPr>
              <a:t>PE Days</a:t>
            </a:r>
          </a:p>
          <a:p>
            <a:r>
              <a:rPr lang="en-GB" sz="1100" dirty="0">
                <a:latin typeface="Comic Sans MS" panose="030F0702030302020204" pitchFamily="66" charset="0"/>
              </a:rPr>
              <a:t>Our PE will take place on Mondays and Thursday. Please ensure that your child has their full PE kit in school at all times.  Earrings should be removed at home or they will need to be taped up during PE lessons.</a:t>
            </a:r>
          </a:p>
        </p:txBody>
      </p:sp>
      <p:sp>
        <p:nvSpPr>
          <p:cNvPr id="16" name="TextBox 15">
            <a:extLst>
              <a:ext uri="{FF2B5EF4-FFF2-40B4-BE49-F238E27FC236}">
                <a16:creationId xmlns:a16="http://schemas.microsoft.com/office/drawing/2014/main" id="{8355F8AA-D212-407F-8FB8-85ACBBD44449}"/>
              </a:ext>
            </a:extLst>
          </p:cNvPr>
          <p:cNvSpPr txBox="1"/>
          <p:nvPr/>
        </p:nvSpPr>
        <p:spPr>
          <a:xfrm>
            <a:off x="58247" y="5686485"/>
            <a:ext cx="3217552" cy="1800493"/>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sz="1100" dirty="0">
                <a:latin typeface="Comic Sans MS" panose="030F0702030302020204" pitchFamily="66" charset="0"/>
              </a:rPr>
              <a:t>In </a:t>
            </a:r>
            <a:r>
              <a:rPr lang="en-GB" sz="1100" b="1" dirty="0">
                <a:latin typeface="Comic Sans MS" panose="030F0702030302020204" pitchFamily="66" charset="0"/>
              </a:rPr>
              <a:t>Maths,</a:t>
            </a:r>
            <a:r>
              <a:rPr lang="en-GB" sz="1100" dirty="0">
                <a:latin typeface="Comic Sans MS" panose="030F0702030302020204" pitchFamily="66" charset="0"/>
              </a:rPr>
              <a:t> we are continuing our learning about fractions and will then move on to understanding decimal numbers.  We are also working really hard to improve our </a:t>
            </a:r>
            <a:r>
              <a:rPr lang="en-GB" sz="1100">
                <a:latin typeface="Comic Sans MS" panose="030F0702030302020204" pitchFamily="66" charset="0"/>
              </a:rPr>
              <a:t>times tables.</a:t>
            </a:r>
            <a:endParaRPr lang="en-GB" sz="1100" dirty="0">
              <a:latin typeface="Comic Sans MS" panose="030F0702030302020204" pitchFamily="66" charset="0"/>
            </a:endParaRPr>
          </a:p>
          <a:p>
            <a:r>
              <a:rPr lang="en-GB" sz="1100" dirty="0">
                <a:latin typeface="Comic Sans MS" panose="030F0702030302020204" pitchFamily="66" charset="0"/>
              </a:rPr>
              <a:t>During our </a:t>
            </a:r>
            <a:r>
              <a:rPr lang="en-GB" sz="1100" b="1" dirty="0">
                <a:latin typeface="Comic Sans MS" panose="030F0702030302020204" pitchFamily="66" charset="0"/>
              </a:rPr>
              <a:t>Science </a:t>
            </a:r>
            <a:r>
              <a:rPr lang="en-GB" sz="1100" dirty="0">
                <a:latin typeface="Comic Sans MS" panose="030F0702030302020204" pitchFamily="66" charset="0"/>
              </a:rPr>
              <a:t>lessons this term, we are investigating </a:t>
            </a:r>
            <a:r>
              <a:rPr lang="en-GB" sz="1200" dirty="0">
                <a:latin typeface="Comic Sans MS" panose="030F0702030302020204" pitchFamily="66" charset="0"/>
              </a:rPr>
              <a:t>sound and how the ear works.</a:t>
            </a:r>
          </a:p>
          <a:p>
            <a:r>
              <a:rPr lang="en-GB" sz="1100" dirty="0">
                <a:latin typeface="Comic Sans MS" panose="030F0702030302020204" pitchFamily="66" charset="0"/>
              </a:rPr>
              <a:t>In </a:t>
            </a:r>
            <a:r>
              <a:rPr lang="en-GB" sz="1100" b="1" dirty="0">
                <a:latin typeface="Comic Sans MS" panose="030F0702030302020204" pitchFamily="66" charset="0"/>
              </a:rPr>
              <a:t>RE</a:t>
            </a:r>
            <a:r>
              <a:rPr lang="en-GB" sz="1100" dirty="0">
                <a:latin typeface="Comic Sans MS" panose="030F0702030302020204" pitchFamily="66" charset="0"/>
              </a:rPr>
              <a:t>, we will be learning about The Creation Story and how this influences Christian beliefs.</a:t>
            </a:r>
          </a:p>
        </p:txBody>
      </p:sp>
      <p:sp>
        <p:nvSpPr>
          <p:cNvPr id="18" name="TextBox 17">
            <a:extLst>
              <a:ext uri="{FF2B5EF4-FFF2-40B4-BE49-F238E27FC236}">
                <a16:creationId xmlns:a16="http://schemas.microsoft.com/office/drawing/2014/main" id="{ADFED60B-53E5-4CDF-A214-319B11E4EF05}"/>
              </a:ext>
            </a:extLst>
          </p:cNvPr>
          <p:cNvSpPr txBox="1"/>
          <p:nvPr/>
        </p:nvSpPr>
        <p:spPr>
          <a:xfrm>
            <a:off x="51438" y="7585845"/>
            <a:ext cx="3212438" cy="1107996"/>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sz="1100" dirty="0">
                <a:latin typeface="Comic Sans MS" panose="030F0702030302020204" pitchFamily="66" charset="0"/>
              </a:rPr>
              <a:t>All children need to bring a coat into school every day.  We aim to get outside as much as possible.</a:t>
            </a:r>
          </a:p>
          <a:p>
            <a:r>
              <a:rPr lang="en-GB" sz="1100" dirty="0">
                <a:latin typeface="Comic Sans MS" panose="030F0702030302020204" pitchFamily="66" charset="0"/>
              </a:rPr>
              <a:t>Children also need to bring a bottle of water to school daily to ensure they remain hydrated. </a:t>
            </a:r>
          </a:p>
        </p:txBody>
      </p:sp>
      <p:pic>
        <p:nvPicPr>
          <p:cNvPr id="1026" name="Picture 2" descr="Image result for potion clip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02245" flipH="1">
            <a:off x="3060506" y="7712347"/>
            <a:ext cx="365518" cy="8402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hope quotes">
            <a:extLst>
              <a:ext uri="{FF2B5EF4-FFF2-40B4-BE49-F238E27FC236}">
                <a16:creationId xmlns:a16="http://schemas.microsoft.com/office/drawing/2014/main" id="{54D0F10B-D595-4F5A-BF28-35D6FA8E0C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976389">
            <a:off x="5537227" y="425436"/>
            <a:ext cx="999658" cy="150221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witches potions clipar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01290" y="3272303"/>
            <a:ext cx="1363254" cy="58769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hope quotes">
            <a:extLst>
              <a:ext uri="{FF2B5EF4-FFF2-40B4-BE49-F238E27FC236}">
                <a16:creationId xmlns:a16="http://schemas.microsoft.com/office/drawing/2014/main" id="{D1393C3F-5A34-433B-A766-D85E1F2AD88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995115">
            <a:off x="321115" y="443042"/>
            <a:ext cx="999658" cy="1432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8103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5466</TotalTime>
  <Words>498</Words>
  <Application>Microsoft Office PowerPoint</Application>
  <PresentationFormat>On-screen Show (4:3)</PresentationFormat>
  <Paragraphs>20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Croft</dc:creator>
  <cp:lastModifiedBy>Emma Dobbs</cp:lastModifiedBy>
  <cp:revision>65</cp:revision>
  <cp:lastPrinted>2017-11-02T15:29:18Z</cp:lastPrinted>
  <dcterms:created xsi:type="dcterms:W3CDTF">2017-08-31T12:01:11Z</dcterms:created>
  <dcterms:modified xsi:type="dcterms:W3CDTF">2020-02-27T12:43:54Z</dcterms:modified>
</cp:coreProperties>
</file>