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8.xml" ContentType="application/vnd.openxmlformats-officedocument.theme+xml"/>
  <Override PartName="/ppt/slideLayouts/slideLayout12.xml" ContentType="application/vnd.openxmlformats-officedocument.presentationml.slideLayout+xml"/>
  <Override PartName="/ppt/theme/theme9.xml" ContentType="application/vnd.openxmlformats-officedocument.them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10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11.xml" ContentType="application/vnd.openxmlformats-officedocument.theme+xml"/>
  <Override PartName="/ppt/slideLayouts/slideLayout27.xml" ContentType="application/vnd.openxmlformats-officedocument.presentationml.slideLayout+xml"/>
  <Override PartName="/ppt/theme/theme12.xml" ContentType="application/vnd.openxmlformats-officedocument.theme+xml"/>
  <Override PartName="/ppt/slideLayouts/slideLayout28.xml" ContentType="application/vnd.openxmlformats-officedocument.presentationml.slideLayout+xml"/>
  <Override PartName="/ppt/theme/theme13.xml" ContentType="application/vnd.openxmlformats-officedocument.theme+xml"/>
  <Override PartName="/ppt/slideLayouts/slideLayout29.xml" ContentType="application/vnd.openxmlformats-officedocument.presentationml.slideLayout+xml"/>
  <Override PartName="/ppt/theme/theme14.xml" ContentType="application/vnd.openxmlformats-officedocument.theme+xml"/>
  <Override PartName="/ppt/slideLayouts/slideLayout30.xml" ContentType="application/vnd.openxmlformats-officedocument.presentationml.slideLayout+xml"/>
  <Override PartName="/ppt/theme/theme15.xml" ContentType="application/vnd.openxmlformats-officedocument.theme+xml"/>
  <Override PartName="/ppt/slideLayouts/slideLayout31.xml" ContentType="application/vnd.openxmlformats-officedocument.presentationml.slideLayout+xml"/>
  <Override PartName="/ppt/theme/theme16.xml" ContentType="application/vnd.openxmlformats-officedocument.theme+xml"/>
  <Override PartName="/ppt/slideLayouts/slideLayout32.xml" ContentType="application/vnd.openxmlformats-officedocument.presentationml.slideLayout+xml"/>
  <Override PartName="/ppt/theme/theme17.xml" ContentType="application/vnd.openxmlformats-officedocument.theme+xml"/>
  <Override PartName="/ppt/theme/theme1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1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19.xml" ContentType="application/vnd.openxmlformats-officedocument.presentationml.tags+xml"/>
  <Override PartName="/ppt/notesSlides/notesSlide7.xml" ContentType="application/vnd.openxmlformats-officedocument.presentationml.notesSlide+xml"/>
  <Override PartName="/ppt/tags/tag20.xml" ContentType="application/vnd.openxmlformats-officedocument.presentationml.tags+xml"/>
  <Override PartName="/ppt/notesSlides/notesSlide8.xml" ContentType="application/vnd.openxmlformats-officedocument.presentationml.notesSlide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notesSlides/notesSlide9.xml" ContentType="application/vnd.openxmlformats-officedocument.presentationml.notesSlide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  <p:sldMasterId id="2147483686" r:id="rId11"/>
    <p:sldMasterId id="2147483689" r:id="rId12"/>
    <p:sldMasterId id="2147483691" r:id="rId13"/>
    <p:sldMasterId id="2147483703" r:id="rId14"/>
    <p:sldMasterId id="2147483706" r:id="rId15"/>
    <p:sldMasterId id="2147483708" r:id="rId16"/>
    <p:sldMasterId id="2147483710" r:id="rId17"/>
    <p:sldMasterId id="2147483712" r:id="rId18"/>
    <p:sldMasterId id="2147483714" r:id="rId19"/>
    <p:sldMasterId id="2147483716" r:id="rId20"/>
  </p:sldMasterIdLst>
  <p:notesMasterIdLst>
    <p:notesMasterId r:id="rId131"/>
  </p:notesMasterIdLst>
  <p:sldIdLst>
    <p:sldId id="347" r:id="rId21"/>
    <p:sldId id="258" r:id="rId22"/>
    <p:sldId id="346" r:id="rId23"/>
    <p:sldId id="296" r:id="rId24"/>
    <p:sldId id="297" r:id="rId25"/>
    <p:sldId id="325" r:id="rId26"/>
    <p:sldId id="339" r:id="rId27"/>
    <p:sldId id="342" r:id="rId28"/>
    <p:sldId id="256" r:id="rId29"/>
    <p:sldId id="348" r:id="rId30"/>
    <p:sldId id="349" r:id="rId31"/>
    <p:sldId id="299" r:id="rId32"/>
    <p:sldId id="333" r:id="rId33"/>
    <p:sldId id="332" r:id="rId34"/>
    <p:sldId id="343" r:id="rId35"/>
    <p:sldId id="350" r:id="rId36"/>
    <p:sldId id="334" r:id="rId37"/>
    <p:sldId id="344" r:id="rId38"/>
    <p:sldId id="351" r:id="rId39"/>
    <p:sldId id="352" r:id="rId40"/>
    <p:sldId id="353" r:id="rId41"/>
    <p:sldId id="354" r:id="rId42"/>
    <p:sldId id="408" r:id="rId43"/>
    <p:sldId id="423" r:id="rId44"/>
    <p:sldId id="409" r:id="rId45"/>
    <p:sldId id="355" r:id="rId46"/>
    <p:sldId id="257" r:id="rId47"/>
    <p:sldId id="356" r:id="rId48"/>
    <p:sldId id="363" r:id="rId49"/>
    <p:sldId id="364" r:id="rId50"/>
    <p:sldId id="308" r:id="rId51"/>
    <p:sldId id="311" r:id="rId52"/>
    <p:sldId id="365" r:id="rId53"/>
    <p:sldId id="304" r:id="rId54"/>
    <p:sldId id="301" r:id="rId55"/>
    <p:sldId id="381" r:id="rId56"/>
    <p:sldId id="382" r:id="rId57"/>
    <p:sldId id="383" r:id="rId58"/>
    <p:sldId id="384" r:id="rId59"/>
    <p:sldId id="309" r:id="rId60"/>
    <p:sldId id="314" r:id="rId61"/>
    <p:sldId id="316" r:id="rId62"/>
    <p:sldId id="385" r:id="rId63"/>
    <p:sldId id="386" r:id="rId64"/>
    <p:sldId id="315" r:id="rId65"/>
    <p:sldId id="312" r:id="rId66"/>
    <p:sldId id="262" r:id="rId67"/>
    <p:sldId id="263" r:id="rId68"/>
    <p:sldId id="428" r:id="rId69"/>
    <p:sldId id="429" r:id="rId70"/>
    <p:sldId id="388" r:id="rId71"/>
    <p:sldId id="387" r:id="rId72"/>
    <p:sldId id="357" r:id="rId73"/>
    <p:sldId id="259" r:id="rId74"/>
    <p:sldId id="362" r:id="rId75"/>
    <p:sldId id="366" r:id="rId76"/>
    <p:sldId id="367" r:id="rId77"/>
    <p:sldId id="307" r:id="rId78"/>
    <p:sldId id="368" r:id="rId79"/>
    <p:sldId id="369" r:id="rId80"/>
    <p:sldId id="300" r:id="rId81"/>
    <p:sldId id="370" r:id="rId82"/>
    <p:sldId id="371" r:id="rId83"/>
    <p:sldId id="372" r:id="rId84"/>
    <p:sldId id="373" r:id="rId85"/>
    <p:sldId id="310" r:id="rId86"/>
    <p:sldId id="374" r:id="rId87"/>
    <p:sldId id="389" r:id="rId88"/>
    <p:sldId id="390" r:id="rId89"/>
    <p:sldId id="391" r:id="rId90"/>
    <p:sldId id="392" r:id="rId91"/>
    <p:sldId id="393" r:id="rId92"/>
    <p:sldId id="394" r:id="rId93"/>
    <p:sldId id="395" r:id="rId94"/>
    <p:sldId id="396" r:id="rId95"/>
    <p:sldId id="427" r:id="rId96"/>
    <p:sldId id="430" r:id="rId97"/>
    <p:sldId id="404" r:id="rId98"/>
    <p:sldId id="405" r:id="rId99"/>
    <p:sldId id="358" r:id="rId100"/>
    <p:sldId id="431" r:id="rId101"/>
    <p:sldId id="432" r:id="rId102"/>
    <p:sldId id="260" r:id="rId103"/>
    <p:sldId id="361" r:id="rId104"/>
    <p:sldId id="359" r:id="rId105"/>
    <p:sldId id="261" r:id="rId106"/>
    <p:sldId id="360" r:id="rId107"/>
    <p:sldId id="375" r:id="rId108"/>
    <p:sldId id="376" r:id="rId109"/>
    <p:sldId id="322" r:id="rId110"/>
    <p:sldId id="323" r:id="rId111"/>
    <p:sldId id="377" r:id="rId112"/>
    <p:sldId id="378" r:id="rId113"/>
    <p:sldId id="397" r:id="rId114"/>
    <p:sldId id="398" r:id="rId115"/>
    <p:sldId id="399" r:id="rId116"/>
    <p:sldId id="317" r:id="rId117"/>
    <p:sldId id="379" r:id="rId118"/>
    <p:sldId id="318" r:id="rId119"/>
    <p:sldId id="380" r:id="rId120"/>
    <p:sldId id="400" r:id="rId121"/>
    <p:sldId id="401" r:id="rId122"/>
    <p:sldId id="320" r:id="rId123"/>
    <p:sldId id="321" r:id="rId124"/>
    <p:sldId id="319" r:id="rId125"/>
    <p:sldId id="402" r:id="rId126"/>
    <p:sldId id="403" r:id="rId127"/>
    <p:sldId id="433" r:id="rId128"/>
    <p:sldId id="407" r:id="rId129"/>
    <p:sldId id="406" r:id="rId13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499" userDrawn="1">
          <p15:clr>
            <a:srgbClr val="A4A3A4"/>
          </p15:clr>
        </p15:guide>
        <p15:guide id="3" orient="horz" pos="3838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274" autoAdjust="0"/>
    <p:restoredTop sz="94694"/>
  </p:normalViewPr>
  <p:slideViewPr>
    <p:cSldViewPr snapToGrid="0" snapToObjects="1">
      <p:cViewPr varScale="1">
        <p:scale>
          <a:sx n="78" d="100"/>
          <a:sy n="78" d="100"/>
        </p:scale>
        <p:origin x="1104" y="84"/>
      </p:cViewPr>
      <p:guideLst>
        <p:guide pos="499"/>
        <p:guide orient="horz" pos="383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6.xml"/><Relationship Id="rId117" Type="http://schemas.openxmlformats.org/officeDocument/2006/relationships/slide" Target="slides/slide97.xml"/><Relationship Id="rId21" Type="http://schemas.openxmlformats.org/officeDocument/2006/relationships/slide" Target="slides/slide1.xml"/><Relationship Id="rId42" Type="http://schemas.openxmlformats.org/officeDocument/2006/relationships/slide" Target="slides/slide22.xml"/><Relationship Id="rId47" Type="http://schemas.openxmlformats.org/officeDocument/2006/relationships/slide" Target="slides/slide27.xml"/><Relationship Id="rId63" Type="http://schemas.openxmlformats.org/officeDocument/2006/relationships/slide" Target="slides/slide43.xml"/><Relationship Id="rId68" Type="http://schemas.openxmlformats.org/officeDocument/2006/relationships/slide" Target="slides/slide48.xml"/><Relationship Id="rId84" Type="http://schemas.openxmlformats.org/officeDocument/2006/relationships/slide" Target="slides/slide64.xml"/><Relationship Id="rId89" Type="http://schemas.openxmlformats.org/officeDocument/2006/relationships/slide" Target="slides/slide69.xml"/><Relationship Id="rId112" Type="http://schemas.openxmlformats.org/officeDocument/2006/relationships/slide" Target="slides/slide92.xml"/><Relationship Id="rId133" Type="http://schemas.openxmlformats.org/officeDocument/2006/relationships/presProps" Target="presProps.xml"/><Relationship Id="rId16" Type="http://schemas.openxmlformats.org/officeDocument/2006/relationships/slideMaster" Target="slideMasters/slideMaster13.xml"/><Relationship Id="rId107" Type="http://schemas.openxmlformats.org/officeDocument/2006/relationships/slide" Target="slides/slide87.xml"/><Relationship Id="rId11" Type="http://schemas.openxmlformats.org/officeDocument/2006/relationships/slideMaster" Target="slideMasters/slideMaster8.xml"/><Relationship Id="rId32" Type="http://schemas.openxmlformats.org/officeDocument/2006/relationships/slide" Target="slides/slide12.xml"/><Relationship Id="rId37" Type="http://schemas.openxmlformats.org/officeDocument/2006/relationships/slide" Target="slides/slide17.xml"/><Relationship Id="rId53" Type="http://schemas.openxmlformats.org/officeDocument/2006/relationships/slide" Target="slides/slide33.xml"/><Relationship Id="rId58" Type="http://schemas.openxmlformats.org/officeDocument/2006/relationships/slide" Target="slides/slide38.xml"/><Relationship Id="rId74" Type="http://schemas.openxmlformats.org/officeDocument/2006/relationships/slide" Target="slides/slide54.xml"/><Relationship Id="rId79" Type="http://schemas.openxmlformats.org/officeDocument/2006/relationships/slide" Target="slides/slide59.xml"/><Relationship Id="rId102" Type="http://schemas.openxmlformats.org/officeDocument/2006/relationships/slide" Target="slides/slide82.xml"/><Relationship Id="rId123" Type="http://schemas.openxmlformats.org/officeDocument/2006/relationships/slide" Target="slides/slide103.xml"/><Relationship Id="rId128" Type="http://schemas.openxmlformats.org/officeDocument/2006/relationships/slide" Target="slides/slide108.xml"/><Relationship Id="rId5" Type="http://schemas.openxmlformats.org/officeDocument/2006/relationships/slideMaster" Target="slideMasters/slideMaster2.xml"/><Relationship Id="rId90" Type="http://schemas.openxmlformats.org/officeDocument/2006/relationships/slide" Target="slides/slide70.xml"/><Relationship Id="rId95" Type="http://schemas.openxmlformats.org/officeDocument/2006/relationships/slide" Target="slides/slide75.xml"/><Relationship Id="rId14" Type="http://schemas.openxmlformats.org/officeDocument/2006/relationships/slideMaster" Target="slideMasters/slideMaster11.xml"/><Relationship Id="rId22" Type="http://schemas.openxmlformats.org/officeDocument/2006/relationships/slide" Target="slides/slide2.xml"/><Relationship Id="rId27" Type="http://schemas.openxmlformats.org/officeDocument/2006/relationships/slide" Target="slides/slide7.xml"/><Relationship Id="rId30" Type="http://schemas.openxmlformats.org/officeDocument/2006/relationships/slide" Target="slides/slide10.xml"/><Relationship Id="rId35" Type="http://schemas.openxmlformats.org/officeDocument/2006/relationships/slide" Target="slides/slide15.xml"/><Relationship Id="rId43" Type="http://schemas.openxmlformats.org/officeDocument/2006/relationships/slide" Target="slides/slide23.xml"/><Relationship Id="rId48" Type="http://schemas.openxmlformats.org/officeDocument/2006/relationships/slide" Target="slides/slide28.xml"/><Relationship Id="rId56" Type="http://schemas.openxmlformats.org/officeDocument/2006/relationships/slide" Target="slides/slide36.xml"/><Relationship Id="rId64" Type="http://schemas.openxmlformats.org/officeDocument/2006/relationships/slide" Target="slides/slide44.xml"/><Relationship Id="rId69" Type="http://schemas.openxmlformats.org/officeDocument/2006/relationships/slide" Target="slides/slide49.xml"/><Relationship Id="rId77" Type="http://schemas.openxmlformats.org/officeDocument/2006/relationships/slide" Target="slides/slide57.xml"/><Relationship Id="rId100" Type="http://schemas.openxmlformats.org/officeDocument/2006/relationships/slide" Target="slides/slide80.xml"/><Relationship Id="rId105" Type="http://schemas.openxmlformats.org/officeDocument/2006/relationships/slide" Target="slides/slide85.xml"/><Relationship Id="rId113" Type="http://schemas.openxmlformats.org/officeDocument/2006/relationships/slide" Target="slides/slide93.xml"/><Relationship Id="rId118" Type="http://schemas.openxmlformats.org/officeDocument/2006/relationships/slide" Target="slides/slide98.xml"/><Relationship Id="rId126" Type="http://schemas.openxmlformats.org/officeDocument/2006/relationships/slide" Target="slides/slide106.xml"/><Relationship Id="rId134" Type="http://schemas.openxmlformats.org/officeDocument/2006/relationships/viewProps" Target="viewProps.xml"/><Relationship Id="rId8" Type="http://schemas.openxmlformats.org/officeDocument/2006/relationships/slideMaster" Target="slideMasters/slideMaster5.xml"/><Relationship Id="rId51" Type="http://schemas.openxmlformats.org/officeDocument/2006/relationships/slide" Target="slides/slide31.xml"/><Relationship Id="rId72" Type="http://schemas.openxmlformats.org/officeDocument/2006/relationships/slide" Target="slides/slide52.xml"/><Relationship Id="rId80" Type="http://schemas.openxmlformats.org/officeDocument/2006/relationships/slide" Target="slides/slide60.xml"/><Relationship Id="rId85" Type="http://schemas.openxmlformats.org/officeDocument/2006/relationships/slide" Target="slides/slide65.xml"/><Relationship Id="rId93" Type="http://schemas.openxmlformats.org/officeDocument/2006/relationships/slide" Target="slides/slide73.xml"/><Relationship Id="rId98" Type="http://schemas.openxmlformats.org/officeDocument/2006/relationships/slide" Target="slides/slide78.xml"/><Relationship Id="rId121" Type="http://schemas.openxmlformats.org/officeDocument/2006/relationships/slide" Target="slides/slide101.xml"/><Relationship Id="rId3" Type="http://schemas.openxmlformats.org/officeDocument/2006/relationships/customXml" Target="../customXml/item3.xml"/><Relationship Id="rId12" Type="http://schemas.openxmlformats.org/officeDocument/2006/relationships/slideMaster" Target="slideMasters/slideMaster9.xml"/><Relationship Id="rId17" Type="http://schemas.openxmlformats.org/officeDocument/2006/relationships/slideMaster" Target="slideMasters/slideMaster14.xml"/><Relationship Id="rId25" Type="http://schemas.openxmlformats.org/officeDocument/2006/relationships/slide" Target="slides/slide5.xml"/><Relationship Id="rId33" Type="http://schemas.openxmlformats.org/officeDocument/2006/relationships/slide" Target="slides/slide13.xml"/><Relationship Id="rId38" Type="http://schemas.openxmlformats.org/officeDocument/2006/relationships/slide" Target="slides/slide18.xml"/><Relationship Id="rId46" Type="http://schemas.openxmlformats.org/officeDocument/2006/relationships/slide" Target="slides/slide26.xml"/><Relationship Id="rId59" Type="http://schemas.openxmlformats.org/officeDocument/2006/relationships/slide" Target="slides/slide39.xml"/><Relationship Id="rId67" Type="http://schemas.openxmlformats.org/officeDocument/2006/relationships/slide" Target="slides/slide47.xml"/><Relationship Id="rId103" Type="http://schemas.openxmlformats.org/officeDocument/2006/relationships/slide" Target="slides/slide83.xml"/><Relationship Id="rId108" Type="http://schemas.openxmlformats.org/officeDocument/2006/relationships/slide" Target="slides/slide88.xml"/><Relationship Id="rId116" Type="http://schemas.openxmlformats.org/officeDocument/2006/relationships/slide" Target="slides/slide96.xml"/><Relationship Id="rId124" Type="http://schemas.openxmlformats.org/officeDocument/2006/relationships/slide" Target="slides/slide104.xml"/><Relationship Id="rId129" Type="http://schemas.openxmlformats.org/officeDocument/2006/relationships/slide" Target="slides/slide109.xml"/><Relationship Id="rId137" Type="http://schemas.microsoft.com/office/2016/11/relationships/changesInfo" Target="changesInfos/changesInfo1.xml"/><Relationship Id="rId20" Type="http://schemas.openxmlformats.org/officeDocument/2006/relationships/slideMaster" Target="slideMasters/slideMaster17.xml"/><Relationship Id="rId41" Type="http://schemas.openxmlformats.org/officeDocument/2006/relationships/slide" Target="slides/slide21.xml"/><Relationship Id="rId54" Type="http://schemas.openxmlformats.org/officeDocument/2006/relationships/slide" Target="slides/slide34.xml"/><Relationship Id="rId62" Type="http://schemas.openxmlformats.org/officeDocument/2006/relationships/slide" Target="slides/slide42.xml"/><Relationship Id="rId70" Type="http://schemas.openxmlformats.org/officeDocument/2006/relationships/slide" Target="slides/slide50.xml"/><Relationship Id="rId75" Type="http://schemas.openxmlformats.org/officeDocument/2006/relationships/slide" Target="slides/slide55.xml"/><Relationship Id="rId83" Type="http://schemas.openxmlformats.org/officeDocument/2006/relationships/slide" Target="slides/slide63.xml"/><Relationship Id="rId88" Type="http://schemas.openxmlformats.org/officeDocument/2006/relationships/slide" Target="slides/slide68.xml"/><Relationship Id="rId91" Type="http://schemas.openxmlformats.org/officeDocument/2006/relationships/slide" Target="slides/slide71.xml"/><Relationship Id="rId96" Type="http://schemas.openxmlformats.org/officeDocument/2006/relationships/slide" Target="slides/slide76.xml"/><Relationship Id="rId111" Type="http://schemas.openxmlformats.org/officeDocument/2006/relationships/slide" Target="slides/slide91.xml"/><Relationship Id="rId132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Master" Target="slideMasters/slideMaster12.xml"/><Relationship Id="rId23" Type="http://schemas.openxmlformats.org/officeDocument/2006/relationships/slide" Target="slides/slide3.xml"/><Relationship Id="rId28" Type="http://schemas.openxmlformats.org/officeDocument/2006/relationships/slide" Target="slides/slide8.xml"/><Relationship Id="rId36" Type="http://schemas.openxmlformats.org/officeDocument/2006/relationships/slide" Target="slides/slide16.xml"/><Relationship Id="rId49" Type="http://schemas.openxmlformats.org/officeDocument/2006/relationships/slide" Target="slides/slide29.xml"/><Relationship Id="rId57" Type="http://schemas.openxmlformats.org/officeDocument/2006/relationships/slide" Target="slides/slide37.xml"/><Relationship Id="rId106" Type="http://schemas.openxmlformats.org/officeDocument/2006/relationships/slide" Target="slides/slide86.xml"/><Relationship Id="rId114" Type="http://schemas.openxmlformats.org/officeDocument/2006/relationships/slide" Target="slides/slide94.xml"/><Relationship Id="rId119" Type="http://schemas.openxmlformats.org/officeDocument/2006/relationships/slide" Target="slides/slide99.xml"/><Relationship Id="rId127" Type="http://schemas.openxmlformats.org/officeDocument/2006/relationships/slide" Target="slides/slide107.xml"/><Relationship Id="rId10" Type="http://schemas.openxmlformats.org/officeDocument/2006/relationships/slideMaster" Target="slideMasters/slideMaster7.xml"/><Relationship Id="rId31" Type="http://schemas.openxmlformats.org/officeDocument/2006/relationships/slide" Target="slides/slide11.xml"/><Relationship Id="rId44" Type="http://schemas.openxmlformats.org/officeDocument/2006/relationships/slide" Target="slides/slide24.xml"/><Relationship Id="rId52" Type="http://schemas.openxmlformats.org/officeDocument/2006/relationships/slide" Target="slides/slide32.xml"/><Relationship Id="rId60" Type="http://schemas.openxmlformats.org/officeDocument/2006/relationships/slide" Target="slides/slide40.xml"/><Relationship Id="rId65" Type="http://schemas.openxmlformats.org/officeDocument/2006/relationships/slide" Target="slides/slide45.xml"/><Relationship Id="rId73" Type="http://schemas.openxmlformats.org/officeDocument/2006/relationships/slide" Target="slides/slide53.xml"/><Relationship Id="rId78" Type="http://schemas.openxmlformats.org/officeDocument/2006/relationships/slide" Target="slides/slide58.xml"/><Relationship Id="rId81" Type="http://schemas.openxmlformats.org/officeDocument/2006/relationships/slide" Target="slides/slide61.xml"/><Relationship Id="rId86" Type="http://schemas.openxmlformats.org/officeDocument/2006/relationships/slide" Target="slides/slide66.xml"/><Relationship Id="rId94" Type="http://schemas.openxmlformats.org/officeDocument/2006/relationships/slide" Target="slides/slide74.xml"/><Relationship Id="rId99" Type="http://schemas.openxmlformats.org/officeDocument/2006/relationships/slide" Target="slides/slide79.xml"/><Relationship Id="rId101" Type="http://schemas.openxmlformats.org/officeDocument/2006/relationships/slide" Target="slides/slide81.xml"/><Relationship Id="rId122" Type="http://schemas.openxmlformats.org/officeDocument/2006/relationships/slide" Target="slides/slide102.xml"/><Relationship Id="rId130" Type="http://schemas.openxmlformats.org/officeDocument/2006/relationships/slide" Target="slides/slide110.xml"/><Relationship Id="rId135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3" Type="http://schemas.openxmlformats.org/officeDocument/2006/relationships/slideMaster" Target="slideMasters/slideMaster10.xml"/><Relationship Id="rId18" Type="http://schemas.openxmlformats.org/officeDocument/2006/relationships/slideMaster" Target="slideMasters/slideMaster15.xml"/><Relationship Id="rId39" Type="http://schemas.openxmlformats.org/officeDocument/2006/relationships/slide" Target="slides/slide19.xml"/><Relationship Id="rId109" Type="http://schemas.openxmlformats.org/officeDocument/2006/relationships/slide" Target="slides/slide89.xml"/><Relationship Id="rId34" Type="http://schemas.openxmlformats.org/officeDocument/2006/relationships/slide" Target="slides/slide14.xml"/><Relationship Id="rId50" Type="http://schemas.openxmlformats.org/officeDocument/2006/relationships/slide" Target="slides/slide30.xml"/><Relationship Id="rId55" Type="http://schemas.openxmlformats.org/officeDocument/2006/relationships/slide" Target="slides/slide35.xml"/><Relationship Id="rId76" Type="http://schemas.openxmlformats.org/officeDocument/2006/relationships/slide" Target="slides/slide56.xml"/><Relationship Id="rId97" Type="http://schemas.openxmlformats.org/officeDocument/2006/relationships/slide" Target="slides/slide77.xml"/><Relationship Id="rId104" Type="http://schemas.openxmlformats.org/officeDocument/2006/relationships/slide" Target="slides/slide84.xml"/><Relationship Id="rId120" Type="http://schemas.openxmlformats.org/officeDocument/2006/relationships/slide" Target="slides/slide100.xml"/><Relationship Id="rId125" Type="http://schemas.openxmlformats.org/officeDocument/2006/relationships/slide" Target="slides/slide105.xml"/><Relationship Id="rId7" Type="http://schemas.openxmlformats.org/officeDocument/2006/relationships/slideMaster" Target="slideMasters/slideMaster4.xml"/><Relationship Id="rId71" Type="http://schemas.openxmlformats.org/officeDocument/2006/relationships/slide" Target="slides/slide51.xml"/><Relationship Id="rId92" Type="http://schemas.openxmlformats.org/officeDocument/2006/relationships/slide" Target="slides/slide72.xml"/><Relationship Id="rId2" Type="http://schemas.openxmlformats.org/officeDocument/2006/relationships/customXml" Target="../customXml/item2.xml"/><Relationship Id="rId29" Type="http://schemas.openxmlformats.org/officeDocument/2006/relationships/slide" Target="slides/slide9.xml"/><Relationship Id="rId24" Type="http://schemas.openxmlformats.org/officeDocument/2006/relationships/slide" Target="slides/slide4.xml"/><Relationship Id="rId40" Type="http://schemas.openxmlformats.org/officeDocument/2006/relationships/slide" Target="slides/slide20.xml"/><Relationship Id="rId45" Type="http://schemas.openxmlformats.org/officeDocument/2006/relationships/slide" Target="slides/slide25.xml"/><Relationship Id="rId66" Type="http://schemas.openxmlformats.org/officeDocument/2006/relationships/slide" Target="slides/slide46.xml"/><Relationship Id="rId87" Type="http://schemas.openxmlformats.org/officeDocument/2006/relationships/slide" Target="slides/slide67.xml"/><Relationship Id="rId110" Type="http://schemas.openxmlformats.org/officeDocument/2006/relationships/slide" Target="slides/slide90.xml"/><Relationship Id="rId115" Type="http://schemas.openxmlformats.org/officeDocument/2006/relationships/slide" Target="slides/slide95.xml"/><Relationship Id="rId131" Type="http://schemas.openxmlformats.org/officeDocument/2006/relationships/notesMaster" Target="notesMasters/notesMaster1.xml"/><Relationship Id="rId136" Type="http://schemas.openxmlformats.org/officeDocument/2006/relationships/tableStyles" Target="tableStyles.xml"/><Relationship Id="rId61" Type="http://schemas.openxmlformats.org/officeDocument/2006/relationships/slide" Target="slides/slide41.xml"/><Relationship Id="rId82" Type="http://schemas.openxmlformats.org/officeDocument/2006/relationships/slide" Target="slides/slide62.xml"/><Relationship Id="rId19" Type="http://schemas.openxmlformats.org/officeDocument/2006/relationships/slideMaster" Target="slideMasters/slideMaster16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ura MacRae" userId="ef837880-cf76-463b-be55-cc83b737d8b8" providerId="ADAL" clId="{8377E39D-2524-411B-8B66-14CA2355612F}"/>
    <pc:docChg chg="custSel addSld delSld modSld sldOrd">
      <pc:chgData name="Laura MacRae" userId="ef837880-cf76-463b-be55-cc83b737d8b8" providerId="ADAL" clId="{8377E39D-2524-411B-8B66-14CA2355612F}" dt="2022-01-28T18:45:41.379" v="176"/>
      <pc:docMkLst>
        <pc:docMk/>
      </pc:docMkLst>
      <pc:sldChg chg="delSp delAnim">
        <pc:chgData name="Laura MacRae" userId="ef837880-cf76-463b-be55-cc83b737d8b8" providerId="ADAL" clId="{8377E39D-2524-411B-8B66-14CA2355612F}" dt="2022-01-19T14:37:36.546" v="69" actId="478"/>
        <pc:sldMkLst>
          <pc:docMk/>
          <pc:sldMk cId="1996497471" sldId="259"/>
        </pc:sldMkLst>
        <pc:picChg chg="del">
          <ac:chgData name="Laura MacRae" userId="ef837880-cf76-463b-be55-cc83b737d8b8" providerId="ADAL" clId="{8377E39D-2524-411B-8B66-14CA2355612F}" dt="2022-01-19T14:37:31.786" v="66" actId="478"/>
          <ac:picMkLst>
            <pc:docMk/>
            <pc:sldMk cId="1996497471" sldId="259"/>
            <ac:picMk id="7" creationId="{728975CF-B839-457D-8624-07C27724BE97}"/>
          </ac:picMkLst>
        </pc:picChg>
        <pc:picChg chg="del">
          <ac:chgData name="Laura MacRae" userId="ef837880-cf76-463b-be55-cc83b737d8b8" providerId="ADAL" clId="{8377E39D-2524-411B-8B66-14CA2355612F}" dt="2022-01-19T14:37:33.426" v="67" actId="478"/>
          <ac:picMkLst>
            <pc:docMk/>
            <pc:sldMk cId="1996497471" sldId="259"/>
            <ac:picMk id="8" creationId="{BEC969A8-EC69-432A-8293-4BEE775FB0D3}"/>
          </ac:picMkLst>
        </pc:picChg>
        <pc:picChg chg="del">
          <ac:chgData name="Laura MacRae" userId="ef837880-cf76-463b-be55-cc83b737d8b8" providerId="ADAL" clId="{8377E39D-2524-411B-8B66-14CA2355612F}" dt="2022-01-19T14:37:34.976" v="68" actId="478"/>
          <ac:picMkLst>
            <pc:docMk/>
            <pc:sldMk cId="1996497471" sldId="259"/>
            <ac:picMk id="9" creationId="{DF3752AD-C513-4CA4-9EAD-0CEE87769A2B}"/>
          </ac:picMkLst>
        </pc:picChg>
        <pc:picChg chg="del">
          <ac:chgData name="Laura MacRae" userId="ef837880-cf76-463b-be55-cc83b737d8b8" providerId="ADAL" clId="{8377E39D-2524-411B-8B66-14CA2355612F}" dt="2022-01-19T14:37:36.546" v="69" actId="478"/>
          <ac:picMkLst>
            <pc:docMk/>
            <pc:sldMk cId="1996497471" sldId="259"/>
            <ac:picMk id="10" creationId="{15207F85-92C4-452F-9647-E0F2DA66D4AC}"/>
          </ac:picMkLst>
        </pc:picChg>
      </pc:sldChg>
      <pc:sldChg chg="delSp delAnim">
        <pc:chgData name="Laura MacRae" userId="ef837880-cf76-463b-be55-cc83b737d8b8" providerId="ADAL" clId="{8377E39D-2524-411B-8B66-14CA2355612F}" dt="2022-01-19T14:37:23.972" v="64" actId="478"/>
        <pc:sldMkLst>
          <pc:docMk/>
          <pc:sldMk cId="232724550" sldId="260"/>
        </pc:sldMkLst>
        <pc:spChg chg="del">
          <ac:chgData name="Laura MacRae" userId="ef837880-cf76-463b-be55-cc83b737d8b8" providerId="ADAL" clId="{8377E39D-2524-411B-8B66-14CA2355612F}" dt="2022-01-19T14:37:18.599" v="61" actId="478"/>
          <ac:spMkLst>
            <pc:docMk/>
            <pc:sldMk cId="232724550" sldId="260"/>
            <ac:spMk id="8" creationId="{A58C31F2-9531-014B-9BDD-D7196BB88249}"/>
          </ac:spMkLst>
        </pc:spChg>
        <pc:picChg chg="del">
          <ac:chgData name="Laura MacRae" userId="ef837880-cf76-463b-be55-cc83b737d8b8" providerId="ADAL" clId="{8377E39D-2524-411B-8B66-14CA2355612F}" dt="2022-01-19T14:37:20.201" v="62" actId="478"/>
          <ac:picMkLst>
            <pc:docMk/>
            <pc:sldMk cId="232724550" sldId="260"/>
            <ac:picMk id="24" creationId="{890C5962-20A0-4E35-B461-75B0AA569F6C}"/>
          </ac:picMkLst>
        </pc:picChg>
        <pc:picChg chg="del">
          <ac:chgData name="Laura MacRae" userId="ef837880-cf76-463b-be55-cc83b737d8b8" providerId="ADAL" clId="{8377E39D-2524-411B-8B66-14CA2355612F}" dt="2022-01-19T14:37:22.282" v="63" actId="478"/>
          <ac:picMkLst>
            <pc:docMk/>
            <pc:sldMk cId="232724550" sldId="260"/>
            <ac:picMk id="25" creationId="{EB0E4CA3-B553-44EE-B347-E8FA372BE1EC}"/>
          </ac:picMkLst>
        </pc:picChg>
        <pc:picChg chg="del">
          <ac:chgData name="Laura MacRae" userId="ef837880-cf76-463b-be55-cc83b737d8b8" providerId="ADAL" clId="{8377E39D-2524-411B-8B66-14CA2355612F}" dt="2022-01-19T14:37:23.972" v="64" actId="478"/>
          <ac:picMkLst>
            <pc:docMk/>
            <pc:sldMk cId="232724550" sldId="260"/>
            <ac:picMk id="26" creationId="{0F785A03-5584-46EE-8B26-3B820701047D}"/>
          </ac:picMkLst>
        </pc:picChg>
      </pc:sldChg>
      <pc:sldChg chg="delSp delAnim">
        <pc:chgData name="Laura MacRae" userId="ef837880-cf76-463b-be55-cc83b737d8b8" providerId="ADAL" clId="{8377E39D-2524-411B-8B66-14CA2355612F}" dt="2022-01-19T14:37:11.781" v="59" actId="478"/>
        <pc:sldMkLst>
          <pc:docMk/>
          <pc:sldMk cId="3039152197" sldId="261"/>
        </pc:sldMkLst>
        <pc:picChg chg="del">
          <ac:chgData name="Laura MacRae" userId="ef837880-cf76-463b-be55-cc83b737d8b8" providerId="ADAL" clId="{8377E39D-2524-411B-8B66-14CA2355612F}" dt="2022-01-19T14:37:08.316" v="57" actId="478"/>
          <ac:picMkLst>
            <pc:docMk/>
            <pc:sldMk cId="3039152197" sldId="261"/>
            <ac:picMk id="9" creationId="{8B5A00F2-9B47-42A0-9F80-9BAEE27F35EC}"/>
          </ac:picMkLst>
        </pc:picChg>
        <pc:picChg chg="del">
          <ac:chgData name="Laura MacRae" userId="ef837880-cf76-463b-be55-cc83b737d8b8" providerId="ADAL" clId="{8377E39D-2524-411B-8B66-14CA2355612F}" dt="2022-01-19T14:37:11.781" v="59" actId="478"/>
          <ac:picMkLst>
            <pc:docMk/>
            <pc:sldMk cId="3039152197" sldId="261"/>
            <ac:picMk id="35" creationId="{AB9F136F-CC20-4EE0-87E5-5FD165803B4A}"/>
          </ac:picMkLst>
        </pc:picChg>
        <pc:picChg chg="del">
          <ac:chgData name="Laura MacRae" userId="ef837880-cf76-463b-be55-cc83b737d8b8" providerId="ADAL" clId="{8377E39D-2524-411B-8B66-14CA2355612F}" dt="2022-01-19T14:37:09.916" v="58" actId="478"/>
          <ac:picMkLst>
            <pc:docMk/>
            <pc:sldMk cId="3039152197" sldId="261"/>
            <ac:picMk id="36" creationId="{D76623E2-971A-4042-A386-DFC5F9369000}"/>
          </ac:picMkLst>
        </pc:picChg>
        <pc:picChg chg="del">
          <ac:chgData name="Laura MacRae" userId="ef837880-cf76-463b-be55-cc83b737d8b8" providerId="ADAL" clId="{8377E39D-2524-411B-8B66-14CA2355612F}" dt="2022-01-19T14:37:06.412" v="56" actId="478"/>
          <ac:picMkLst>
            <pc:docMk/>
            <pc:sldMk cId="3039152197" sldId="261"/>
            <ac:picMk id="38" creationId="{E7A4412A-44FC-41A4-A63C-73621713BFE3}"/>
          </ac:picMkLst>
        </pc:picChg>
      </pc:sldChg>
      <pc:sldChg chg="addSp add">
        <pc:chgData name="Laura MacRae" userId="ef837880-cf76-463b-be55-cc83b737d8b8" providerId="ADAL" clId="{8377E39D-2524-411B-8B66-14CA2355612F}" dt="2022-01-19T14:35:21.337" v="7"/>
        <pc:sldMkLst>
          <pc:docMk/>
          <pc:sldMk cId="1011610937" sldId="353"/>
        </pc:sldMkLst>
        <pc:picChg chg="add">
          <ac:chgData name="Laura MacRae" userId="ef837880-cf76-463b-be55-cc83b737d8b8" providerId="ADAL" clId="{8377E39D-2524-411B-8B66-14CA2355612F}" dt="2022-01-19T14:35:21.337" v="7"/>
          <ac:picMkLst>
            <pc:docMk/>
            <pc:sldMk cId="1011610937" sldId="353"/>
            <ac:picMk id="2" creationId="{23513F95-B8EC-4F83-AABE-D61E0BC3D902}"/>
          </ac:picMkLst>
        </pc:picChg>
      </pc:sldChg>
      <pc:sldChg chg="addSp add">
        <pc:chgData name="Laura MacRae" userId="ef837880-cf76-463b-be55-cc83b737d8b8" providerId="ADAL" clId="{8377E39D-2524-411B-8B66-14CA2355612F}" dt="2022-01-19T14:35:43.282" v="8"/>
        <pc:sldMkLst>
          <pc:docMk/>
          <pc:sldMk cId="1380434145" sldId="354"/>
        </pc:sldMkLst>
        <pc:picChg chg="add">
          <ac:chgData name="Laura MacRae" userId="ef837880-cf76-463b-be55-cc83b737d8b8" providerId="ADAL" clId="{8377E39D-2524-411B-8B66-14CA2355612F}" dt="2022-01-19T14:35:43.282" v="8"/>
          <ac:picMkLst>
            <pc:docMk/>
            <pc:sldMk cId="1380434145" sldId="354"/>
            <ac:picMk id="2" creationId="{BAFAEF30-9244-4EB6-8B32-1B89B754AB88}"/>
          </ac:picMkLst>
        </pc:picChg>
      </pc:sldChg>
      <pc:sldChg chg="addSp modSp add">
        <pc:chgData name="Laura MacRae" userId="ef837880-cf76-463b-be55-cc83b737d8b8" providerId="ADAL" clId="{8377E39D-2524-411B-8B66-14CA2355612F}" dt="2022-01-19T14:36:03.377" v="24" actId="20577"/>
        <pc:sldMkLst>
          <pc:docMk/>
          <pc:sldMk cId="1607934393" sldId="355"/>
        </pc:sldMkLst>
        <pc:spChg chg="add mod">
          <ac:chgData name="Laura MacRae" userId="ef837880-cf76-463b-be55-cc83b737d8b8" providerId="ADAL" clId="{8377E39D-2524-411B-8B66-14CA2355612F}" dt="2022-01-19T14:36:03.377" v="24" actId="20577"/>
          <ac:spMkLst>
            <pc:docMk/>
            <pc:sldMk cId="1607934393" sldId="355"/>
            <ac:spMk id="2" creationId="{21915687-E855-4B30-9217-2C88ED5BBFD7}"/>
          </ac:spMkLst>
        </pc:spChg>
      </pc:sldChg>
      <pc:sldChg chg="modSp ord">
        <pc:chgData name="Laura MacRae" userId="ef837880-cf76-463b-be55-cc83b737d8b8" providerId="ADAL" clId="{8377E39D-2524-411B-8B66-14CA2355612F}" dt="2022-01-19T14:39:00.526" v="74"/>
        <pc:sldMkLst>
          <pc:docMk/>
          <pc:sldMk cId="3001447971" sldId="357"/>
        </pc:sldMkLst>
        <pc:spChg chg="mod">
          <ac:chgData name="Laura MacRae" userId="ef837880-cf76-463b-be55-cc83b737d8b8" providerId="ADAL" clId="{8377E39D-2524-411B-8B66-14CA2355612F}" dt="2022-01-19T14:36:28.546" v="37" actId="6549"/>
          <ac:spMkLst>
            <pc:docMk/>
            <pc:sldMk cId="3001447971" sldId="357"/>
            <ac:spMk id="2" creationId="{21915687-E855-4B30-9217-2C88ED5BBFD7}"/>
          </ac:spMkLst>
        </pc:spChg>
      </pc:sldChg>
      <pc:sldChg chg="modSp">
        <pc:chgData name="Laura MacRae" userId="ef837880-cf76-463b-be55-cc83b737d8b8" providerId="ADAL" clId="{8377E39D-2524-411B-8B66-14CA2355612F}" dt="2022-01-19T14:41:10.288" v="98" actId="20577"/>
        <pc:sldMkLst>
          <pc:docMk/>
          <pc:sldMk cId="4047593861" sldId="358"/>
        </pc:sldMkLst>
        <pc:spChg chg="mod">
          <ac:chgData name="Laura MacRae" userId="ef837880-cf76-463b-be55-cc83b737d8b8" providerId="ADAL" clId="{8377E39D-2524-411B-8B66-14CA2355612F}" dt="2022-01-19T14:41:10.288" v="98" actId="20577"/>
          <ac:spMkLst>
            <pc:docMk/>
            <pc:sldMk cId="4047593861" sldId="358"/>
            <ac:spMk id="2" creationId="{21915687-E855-4B30-9217-2C88ED5BBFD7}"/>
          </ac:spMkLst>
        </pc:spChg>
      </pc:sldChg>
      <pc:sldChg chg="modSp">
        <pc:chgData name="Laura MacRae" userId="ef837880-cf76-463b-be55-cc83b737d8b8" providerId="ADAL" clId="{8377E39D-2524-411B-8B66-14CA2355612F}" dt="2022-01-19T14:36:58.811" v="54" actId="20577"/>
        <pc:sldMkLst>
          <pc:docMk/>
          <pc:sldMk cId="2413281955" sldId="359"/>
        </pc:sldMkLst>
        <pc:spChg chg="mod">
          <ac:chgData name="Laura MacRae" userId="ef837880-cf76-463b-be55-cc83b737d8b8" providerId="ADAL" clId="{8377E39D-2524-411B-8B66-14CA2355612F}" dt="2022-01-19T14:36:58.811" v="54" actId="20577"/>
          <ac:spMkLst>
            <pc:docMk/>
            <pc:sldMk cId="2413281955" sldId="359"/>
            <ac:spMk id="2" creationId="{21915687-E855-4B30-9217-2C88ED5BBFD7}"/>
          </ac:spMkLst>
        </pc:spChg>
      </pc:sldChg>
      <pc:sldChg chg="add">
        <pc:chgData name="Laura MacRae" userId="ef837880-cf76-463b-be55-cc83b737d8b8" providerId="ADAL" clId="{8377E39D-2524-411B-8B66-14CA2355612F}" dt="2022-01-19T14:37:03.835" v="55"/>
        <pc:sldMkLst>
          <pc:docMk/>
          <pc:sldMk cId="99206747" sldId="360"/>
        </pc:sldMkLst>
      </pc:sldChg>
      <pc:sldChg chg="add">
        <pc:chgData name="Laura MacRae" userId="ef837880-cf76-463b-be55-cc83b737d8b8" providerId="ADAL" clId="{8377E39D-2524-411B-8B66-14CA2355612F}" dt="2022-01-19T14:37:16.195" v="60"/>
        <pc:sldMkLst>
          <pc:docMk/>
          <pc:sldMk cId="2889038915" sldId="361"/>
        </pc:sldMkLst>
      </pc:sldChg>
      <pc:sldChg chg="add">
        <pc:chgData name="Laura MacRae" userId="ef837880-cf76-463b-be55-cc83b737d8b8" providerId="ADAL" clId="{8377E39D-2524-411B-8B66-14CA2355612F}" dt="2022-01-19T14:37:29.420" v="65"/>
        <pc:sldMkLst>
          <pc:docMk/>
          <pc:sldMk cId="1537532927" sldId="362"/>
        </pc:sldMkLst>
      </pc:sldChg>
      <pc:sldChg chg="addSp delSp modSp add">
        <pc:chgData name="Laura MacRae" userId="ef837880-cf76-463b-be55-cc83b737d8b8" providerId="ADAL" clId="{8377E39D-2524-411B-8B66-14CA2355612F}" dt="2022-01-19T14:44:58.975" v="115" actId="1076"/>
        <pc:sldMkLst>
          <pc:docMk/>
          <pc:sldMk cId="3048740613" sldId="387"/>
        </pc:sldMkLst>
        <pc:spChg chg="del">
          <ac:chgData name="Laura MacRae" userId="ef837880-cf76-463b-be55-cc83b737d8b8" providerId="ADAL" clId="{8377E39D-2524-411B-8B66-14CA2355612F}" dt="2022-01-19T14:44:54.197" v="113" actId="478"/>
          <ac:spMkLst>
            <pc:docMk/>
            <pc:sldMk cId="3048740613" sldId="387"/>
            <ac:spMk id="2" creationId="{935AE53A-B31C-4B57-A49A-587BEB15701D}"/>
          </ac:spMkLst>
        </pc:spChg>
        <pc:spChg chg="del">
          <ac:chgData name="Laura MacRae" userId="ef837880-cf76-463b-be55-cc83b737d8b8" providerId="ADAL" clId="{8377E39D-2524-411B-8B66-14CA2355612F}" dt="2022-01-19T14:44:50.891" v="112"/>
          <ac:spMkLst>
            <pc:docMk/>
            <pc:sldMk cId="3048740613" sldId="387"/>
            <ac:spMk id="3" creationId="{B1ACFE05-49D5-412D-AAFC-E6D687B2CF81}"/>
          </ac:spMkLst>
        </pc:spChg>
        <pc:picChg chg="add mod">
          <ac:chgData name="Laura MacRae" userId="ef837880-cf76-463b-be55-cc83b737d8b8" providerId="ADAL" clId="{8377E39D-2524-411B-8B66-14CA2355612F}" dt="2022-01-19T14:44:58.975" v="115" actId="1076"/>
          <ac:picMkLst>
            <pc:docMk/>
            <pc:sldMk cId="3048740613" sldId="387"/>
            <ac:picMk id="4" creationId="{E6956186-04AB-450F-B1B7-76CA418C949D}"/>
          </ac:picMkLst>
        </pc:picChg>
      </pc:sldChg>
      <pc:sldChg chg="addSp delSp modSp add ord">
        <pc:chgData name="Laura MacRae" userId="ef837880-cf76-463b-be55-cc83b737d8b8" providerId="ADAL" clId="{8377E39D-2524-411B-8B66-14CA2355612F}" dt="2022-01-19T14:44:21.854" v="111"/>
        <pc:sldMkLst>
          <pc:docMk/>
          <pc:sldMk cId="3663778085" sldId="388"/>
        </pc:sldMkLst>
        <pc:spChg chg="del">
          <ac:chgData name="Laura MacRae" userId="ef837880-cf76-463b-be55-cc83b737d8b8" providerId="ADAL" clId="{8377E39D-2524-411B-8B66-14CA2355612F}" dt="2022-01-19T14:44:15.825" v="108" actId="478"/>
          <ac:spMkLst>
            <pc:docMk/>
            <pc:sldMk cId="3663778085" sldId="388"/>
            <ac:spMk id="2" creationId="{D5778F03-B1BF-4E50-B37F-50EED2A11A58}"/>
          </ac:spMkLst>
        </pc:spChg>
        <pc:spChg chg="del">
          <ac:chgData name="Laura MacRae" userId="ef837880-cf76-463b-be55-cc83b737d8b8" providerId="ADAL" clId="{8377E39D-2524-411B-8B66-14CA2355612F}" dt="2022-01-19T14:44:14.021" v="107"/>
          <ac:spMkLst>
            <pc:docMk/>
            <pc:sldMk cId="3663778085" sldId="388"/>
            <ac:spMk id="3" creationId="{B06A2F67-6D5E-47C0-B05E-16004FDDD9AB}"/>
          </ac:spMkLst>
        </pc:spChg>
        <pc:picChg chg="add mod">
          <ac:chgData name="Laura MacRae" userId="ef837880-cf76-463b-be55-cc83b737d8b8" providerId="ADAL" clId="{8377E39D-2524-411B-8B66-14CA2355612F}" dt="2022-01-19T14:44:19.451" v="110" actId="1076"/>
          <ac:picMkLst>
            <pc:docMk/>
            <pc:sldMk cId="3663778085" sldId="388"/>
            <ac:picMk id="4" creationId="{9E53CFB7-3421-4DB3-BCE0-49B1E1475F95}"/>
          </ac:picMkLst>
        </pc:picChg>
      </pc:sldChg>
      <pc:sldChg chg="addSp delSp modSp add">
        <pc:chgData name="Laura MacRae" userId="ef837880-cf76-463b-be55-cc83b737d8b8" providerId="ADAL" clId="{8377E39D-2524-411B-8B66-14CA2355612F}" dt="2022-01-19T14:48:21.871" v="126" actId="1076"/>
        <pc:sldMkLst>
          <pc:docMk/>
          <pc:sldMk cId="4196925707" sldId="404"/>
        </pc:sldMkLst>
        <pc:spChg chg="del">
          <ac:chgData name="Laura MacRae" userId="ef837880-cf76-463b-be55-cc83b737d8b8" providerId="ADAL" clId="{8377E39D-2524-411B-8B66-14CA2355612F}" dt="2022-01-19T14:48:18.596" v="124" actId="478"/>
          <ac:spMkLst>
            <pc:docMk/>
            <pc:sldMk cId="4196925707" sldId="404"/>
            <ac:spMk id="2" creationId="{49BC5D93-91EC-4603-B838-0A8A0BC8F696}"/>
          </ac:spMkLst>
        </pc:spChg>
        <pc:spChg chg="del">
          <ac:chgData name="Laura MacRae" userId="ef837880-cf76-463b-be55-cc83b737d8b8" providerId="ADAL" clId="{8377E39D-2524-411B-8B66-14CA2355612F}" dt="2022-01-19T14:48:16.761" v="123"/>
          <ac:spMkLst>
            <pc:docMk/>
            <pc:sldMk cId="4196925707" sldId="404"/>
            <ac:spMk id="3" creationId="{77582BD5-6699-4024-9FCA-355E2D1E7A6A}"/>
          </ac:spMkLst>
        </pc:spChg>
        <pc:picChg chg="add mod">
          <ac:chgData name="Laura MacRae" userId="ef837880-cf76-463b-be55-cc83b737d8b8" providerId="ADAL" clId="{8377E39D-2524-411B-8B66-14CA2355612F}" dt="2022-01-19T14:48:21.871" v="126" actId="1076"/>
          <ac:picMkLst>
            <pc:docMk/>
            <pc:sldMk cId="4196925707" sldId="404"/>
            <ac:picMk id="4" creationId="{7B035E13-3976-4FEC-A04D-833AE112AB7B}"/>
          </ac:picMkLst>
        </pc:picChg>
      </pc:sldChg>
      <pc:sldChg chg="addSp delSp modSp add">
        <pc:chgData name="Laura MacRae" userId="ef837880-cf76-463b-be55-cc83b737d8b8" providerId="ADAL" clId="{8377E39D-2524-411B-8B66-14CA2355612F}" dt="2022-01-19T14:49:41.388" v="129"/>
        <pc:sldMkLst>
          <pc:docMk/>
          <pc:sldMk cId="1224207436" sldId="405"/>
        </pc:sldMkLst>
        <pc:spChg chg="add mod">
          <ac:chgData name="Laura MacRae" userId="ef837880-cf76-463b-be55-cc83b737d8b8" providerId="ADAL" clId="{8377E39D-2524-411B-8B66-14CA2355612F}" dt="2022-01-19T14:48:26.365" v="128" actId="478"/>
          <ac:spMkLst>
            <pc:docMk/>
            <pc:sldMk cId="1224207436" sldId="405"/>
            <ac:spMk id="3" creationId="{152E9DBB-9C29-4C5D-9A03-BE3720B76275}"/>
          </ac:spMkLst>
        </pc:spChg>
        <pc:picChg chg="del">
          <ac:chgData name="Laura MacRae" userId="ef837880-cf76-463b-be55-cc83b737d8b8" providerId="ADAL" clId="{8377E39D-2524-411B-8B66-14CA2355612F}" dt="2022-01-19T14:48:26.365" v="128" actId="478"/>
          <ac:picMkLst>
            <pc:docMk/>
            <pc:sldMk cId="1224207436" sldId="405"/>
            <ac:picMk id="4" creationId="{7B035E13-3976-4FEC-A04D-833AE112AB7B}"/>
          </ac:picMkLst>
        </pc:picChg>
        <pc:picChg chg="add">
          <ac:chgData name="Laura MacRae" userId="ef837880-cf76-463b-be55-cc83b737d8b8" providerId="ADAL" clId="{8377E39D-2524-411B-8B66-14CA2355612F}" dt="2022-01-19T14:49:41.388" v="129"/>
          <ac:picMkLst>
            <pc:docMk/>
            <pc:sldMk cId="1224207436" sldId="405"/>
            <ac:picMk id="5" creationId="{C12D4F75-C4DA-4A19-8081-8BD5A5C96109}"/>
          </ac:picMkLst>
        </pc:picChg>
      </pc:sldChg>
      <pc:sldChg chg="addSp add ord">
        <pc:chgData name="Laura MacRae" userId="ef837880-cf76-463b-be55-cc83b737d8b8" providerId="ADAL" clId="{8377E39D-2524-411B-8B66-14CA2355612F}" dt="2022-01-19T14:51:07.071" v="136"/>
        <pc:sldMkLst>
          <pc:docMk/>
          <pc:sldMk cId="4101486244" sldId="406"/>
        </pc:sldMkLst>
        <pc:picChg chg="add">
          <ac:chgData name="Laura MacRae" userId="ef837880-cf76-463b-be55-cc83b737d8b8" providerId="ADAL" clId="{8377E39D-2524-411B-8B66-14CA2355612F}" dt="2022-01-19T14:50:32.869" v="132"/>
          <ac:picMkLst>
            <pc:docMk/>
            <pc:sldMk cId="4101486244" sldId="406"/>
            <ac:picMk id="4" creationId="{1DCBF265-2CB9-4198-A5DE-CFD6344CC04F}"/>
          </ac:picMkLst>
        </pc:picChg>
      </pc:sldChg>
      <pc:sldChg chg="addSp add">
        <pc:chgData name="Laura MacRae" userId="ef837880-cf76-463b-be55-cc83b737d8b8" providerId="ADAL" clId="{8377E39D-2524-411B-8B66-14CA2355612F}" dt="2022-01-19T14:51:08.935" v="137"/>
        <pc:sldMkLst>
          <pc:docMk/>
          <pc:sldMk cId="3013985524" sldId="407"/>
        </pc:sldMkLst>
        <pc:picChg chg="add">
          <ac:chgData name="Laura MacRae" userId="ef837880-cf76-463b-be55-cc83b737d8b8" providerId="ADAL" clId="{8377E39D-2524-411B-8B66-14CA2355612F}" dt="2022-01-19T14:51:08.935" v="137"/>
          <ac:picMkLst>
            <pc:docMk/>
            <pc:sldMk cId="3013985524" sldId="407"/>
            <ac:picMk id="4" creationId="{D2A808A5-BBEC-4223-BC47-35ECD38D5356}"/>
          </ac:picMkLst>
        </pc:picChg>
      </pc:sldChg>
      <pc:sldChg chg="addSp modSp add">
        <pc:chgData name="Laura MacRae" userId="ef837880-cf76-463b-be55-cc83b737d8b8" providerId="ADAL" clId="{8377E39D-2524-411B-8B66-14CA2355612F}" dt="2022-01-28T18:33:12.018" v="143" actId="1076"/>
        <pc:sldMkLst>
          <pc:docMk/>
          <pc:sldMk cId="3943423539" sldId="408"/>
        </pc:sldMkLst>
        <pc:picChg chg="add mod">
          <ac:chgData name="Laura MacRae" userId="ef837880-cf76-463b-be55-cc83b737d8b8" providerId="ADAL" clId="{8377E39D-2524-411B-8B66-14CA2355612F}" dt="2022-01-28T18:33:12.018" v="143" actId="1076"/>
          <ac:picMkLst>
            <pc:docMk/>
            <pc:sldMk cId="3943423539" sldId="408"/>
            <ac:picMk id="2" creationId="{33F4B218-A3ED-40EA-BC2E-30B1411D6E85}"/>
          </ac:picMkLst>
        </pc:picChg>
      </pc:sldChg>
      <pc:sldChg chg="addSp delSp modSp add ord">
        <pc:chgData name="Laura MacRae" userId="ef837880-cf76-463b-be55-cc83b737d8b8" providerId="ADAL" clId="{8377E39D-2524-411B-8B66-14CA2355612F}" dt="2022-01-28T18:35:04.003" v="162"/>
        <pc:sldMkLst>
          <pc:docMk/>
          <pc:sldMk cId="589132833" sldId="409"/>
        </pc:sldMkLst>
        <pc:picChg chg="mod">
          <ac:chgData name="Laura MacRae" userId="ef837880-cf76-463b-be55-cc83b737d8b8" providerId="ADAL" clId="{8377E39D-2524-411B-8B66-14CA2355612F}" dt="2022-01-28T18:34:53.755" v="160" actId="1076"/>
          <ac:picMkLst>
            <pc:docMk/>
            <pc:sldMk cId="589132833" sldId="409"/>
            <ac:picMk id="2" creationId="{33F4B218-A3ED-40EA-BC2E-30B1411D6E85}"/>
          </ac:picMkLst>
        </pc:picChg>
        <pc:picChg chg="add del mod">
          <ac:chgData name="Laura MacRae" userId="ef837880-cf76-463b-be55-cc83b737d8b8" providerId="ADAL" clId="{8377E39D-2524-411B-8B66-14CA2355612F}" dt="2022-01-28T18:34:29.094" v="152" actId="478"/>
          <ac:picMkLst>
            <pc:docMk/>
            <pc:sldMk cId="589132833" sldId="409"/>
            <ac:picMk id="3" creationId="{E0722DB9-9C44-4B4A-9F9B-5C9CFBDC0186}"/>
          </ac:picMkLst>
        </pc:picChg>
        <pc:picChg chg="add mod">
          <ac:chgData name="Laura MacRae" userId="ef837880-cf76-463b-be55-cc83b737d8b8" providerId="ADAL" clId="{8377E39D-2524-411B-8B66-14CA2355612F}" dt="2022-01-28T18:34:57.812" v="161" actId="1076"/>
          <ac:picMkLst>
            <pc:docMk/>
            <pc:sldMk cId="589132833" sldId="409"/>
            <ac:picMk id="4" creationId="{72325149-FAD0-46FB-8A45-F2FE73745AC0}"/>
          </ac:picMkLst>
        </pc:picChg>
      </pc:sldChg>
      <pc:sldChg chg="add">
        <pc:chgData name="Laura MacRae" userId="ef837880-cf76-463b-be55-cc83b737d8b8" providerId="ADAL" clId="{8377E39D-2524-411B-8B66-14CA2355612F}" dt="2022-01-28T18:34:18.434" v="151"/>
        <pc:sldMkLst>
          <pc:docMk/>
          <pc:sldMk cId="4210504875" sldId="423"/>
        </pc:sldMkLst>
      </pc:sldChg>
      <pc:sldChg chg="add del">
        <pc:chgData name="Laura MacRae" userId="ef837880-cf76-463b-be55-cc83b737d8b8" providerId="ADAL" clId="{8377E39D-2524-411B-8B66-14CA2355612F}" dt="2022-01-28T18:37:58.873" v="166" actId="2696"/>
        <pc:sldMkLst>
          <pc:docMk/>
          <pc:sldMk cId="1515879062" sldId="424"/>
        </pc:sldMkLst>
      </pc:sldChg>
      <pc:sldChg chg="add del">
        <pc:chgData name="Laura MacRae" userId="ef837880-cf76-463b-be55-cc83b737d8b8" providerId="ADAL" clId="{8377E39D-2524-411B-8B66-14CA2355612F}" dt="2022-01-28T18:38:00.310" v="167" actId="2696"/>
        <pc:sldMkLst>
          <pc:docMk/>
          <pc:sldMk cId="1412699358" sldId="425"/>
        </pc:sldMkLst>
      </pc:sldChg>
      <pc:sldChg chg="add del">
        <pc:chgData name="Laura MacRae" userId="ef837880-cf76-463b-be55-cc83b737d8b8" providerId="ADAL" clId="{8377E39D-2524-411B-8B66-14CA2355612F}" dt="2022-01-28T18:38:05.018" v="168" actId="2696"/>
        <pc:sldMkLst>
          <pc:docMk/>
          <pc:sldMk cId="3751621024" sldId="426"/>
        </pc:sldMkLst>
      </pc:sldChg>
      <pc:sldChg chg="add del">
        <pc:chgData name="Laura MacRae" userId="ef837880-cf76-463b-be55-cc83b737d8b8" providerId="ADAL" clId="{8377E39D-2524-411B-8B66-14CA2355612F}" dt="2022-01-28T18:38:05.822" v="169" actId="2696"/>
        <pc:sldMkLst>
          <pc:docMk/>
          <pc:sldMk cId="93239744" sldId="427"/>
        </pc:sldMkLst>
      </pc:sldChg>
      <pc:sldChg chg="add">
        <pc:chgData name="Laura MacRae" userId="ef837880-cf76-463b-be55-cc83b737d8b8" providerId="ADAL" clId="{8377E39D-2524-411B-8B66-14CA2355612F}" dt="2022-01-28T18:39:37.959" v="170"/>
        <pc:sldMkLst>
          <pc:docMk/>
          <pc:sldMk cId="1044512537" sldId="427"/>
        </pc:sldMkLst>
      </pc:sldChg>
      <pc:sldChg chg="add">
        <pc:chgData name="Laura MacRae" userId="ef837880-cf76-463b-be55-cc83b737d8b8" providerId="ADAL" clId="{8377E39D-2524-411B-8B66-14CA2355612F}" dt="2022-01-28T18:37:46.543" v="165"/>
        <pc:sldMkLst>
          <pc:docMk/>
          <pc:sldMk cId="2922646965" sldId="428"/>
        </pc:sldMkLst>
      </pc:sldChg>
      <pc:sldChg chg="add">
        <pc:chgData name="Laura MacRae" userId="ef837880-cf76-463b-be55-cc83b737d8b8" providerId="ADAL" clId="{8377E39D-2524-411B-8B66-14CA2355612F}" dt="2022-01-28T18:37:46.543" v="165"/>
        <pc:sldMkLst>
          <pc:docMk/>
          <pc:sldMk cId="1313413273" sldId="429"/>
        </pc:sldMkLst>
      </pc:sldChg>
      <pc:sldChg chg="add del">
        <pc:chgData name="Laura MacRae" userId="ef837880-cf76-463b-be55-cc83b737d8b8" providerId="ADAL" clId="{8377E39D-2524-411B-8B66-14CA2355612F}" dt="2022-01-28T18:39:48.012" v="171" actId="2696"/>
        <pc:sldMkLst>
          <pc:docMk/>
          <pc:sldMk cId="28633338" sldId="430"/>
        </pc:sldMkLst>
      </pc:sldChg>
      <pc:sldChg chg="add">
        <pc:chgData name="Laura MacRae" userId="ef837880-cf76-463b-be55-cc83b737d8b8" providerId="ADAL" clId="{8377E39D-2524-411B-8B66-14CA2355612F}" dt="2022-01-28T18:40:06.451" v="172"/>
        <pc:sldMkLst>
          <pc:docMk/>
          <pc:sldMk cId="705525619" sldId="430"/>
        </pc:sldMkLst>
      </pc:sldChg>
      <pc:sldChg chg="addSp add">
        <pc:chgData name="Laura MacRae" userId="ef837880-cf76-463b-be55-cc83b737d8b8" providerId="ADAL" clId="{8377E39D-2524-411B-8B66-14CA2355612F}" dt="2022-01-28T18:43:05.344" v="174"/>
        <pc:sldMkLst>
          <pc:docMk/>
          <pc:sldMk cId="2514684960" sldId="431"/>
        </pc:sldMkLst>
        <pc:picChg chg="add">
          <ac:chgData name="Laura MacRae" userId="ef837880-cf76-463b-be55-cc83b737d8b8" providerId="ADAL" clId="{8377E39D-2524-411B-8B66-14CA2355612F}" dt="2022-01-28T18:43:05.344" v="174"/>
          <ac:picMkLst>
            <pc:docMk/>
            <pc:sldMk cId="2514684960" sldId="431"/>
            <ac:picMk id="2" creationId="{4B17CD05-409B-40AA-BD60-4827FF59278A}"/>
          </ac:picMkLst>
        </pc:picChg>
      </pc:sldChg>
      <pc:sldChg chg="add">
        <pc:chgData name="Laura MacRae" userId="ef837880-cf76-463b-be55-cc83b737d8b8" providerId="ADAL" clId="{8377E39D-2524-411B-8B66-14CA2355612F}" dt="2022-01-28T18:45:17.836" v="175"/>
        <pc:sldMkLst>
          <pc:docMk/>
          <pc:sldMk cId="3942170066" sldId="432"/>
        </pc:sldMkLst>
      </pc:sldChg>
      <pc:sldChg chg="add">
        <pc:chgData name="Laura MacRae" userId="ef837880-cf76-463b-be55-cc83b737d8b8" providerId="ADAL" clId="{8377E39D-2524-411B-8B66-14CA2355612F}" dt="2022-01-28T18:45:41.379" v="176"/>
        <pc:sldMkLst>
          <pc:docMk/>
          <pc:sldMk cId="3180853164" sldId="433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28/01/2022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696716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439602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713005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657769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658663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972917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63A521-224D-4C95-824A-3CEFF92EB90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90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701002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63A521-224D-4C95-824A-3CEFF92EB90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309430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What do you notice about the two pictographs?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63A521-224D-4C95-824A-3CEFF92EB90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99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529504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63A521-224D-4C95-824A-3CEFF92EB90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104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6181092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375560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0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28/01/2022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23305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194873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53333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78152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76719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696784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181749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1/28/2022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601673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906778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1/28/2022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200275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919683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534852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12040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335509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8039" y="6520172"/>
            <a:ext cx="433119" cy="365125"/>
          </a:xfrm>
          <a:prstGeom prst="rect">
            <a:avLst/>
          </a:prstGeom>
        </p:spPr>
        <p:txBody>
          <a:bodyPr/>
          <a:lstStyle>
            <a:lvl1pPr algn="ctr">
              <a:defRPr sz="1292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7339" y="104675"/>
            <a:ext cx="884314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7427126" y="6520172"/>
            <a:ext cx="2284738" cy="262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8" dirty="0"/>
              <a:t>© White</a:t>
            </a:r>
            <a:r>
              <a:rPr lang="en-GB" sz="1108" baseline="0" dirty="0"/>
              <a:t> Rose Maths 2019</a:t>
            </a:r>
            <a:endParaRPr lang="en-GB" sz="1108" dirty="0"/>
          </a:p>
        </p:txBody>
      </p:sp>
    </p:spTree>
    <p:extLst>
      <p:ext uri="{BB962C8B-B14F-4D97-AF65-F5344CB8AC3E}">
        <p14:creationId xmlns:p14="http://schemas.microsoft.com/office/powerpoint/2010/main" val="7477967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1694295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28/01/2022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4150224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5256311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2410278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081176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3176955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260979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52236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6.jpg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2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1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1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1.jpg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27.xml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28.xml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14.xml"/><Relationship Id="rId1" Type="http://schemas.openxmlformats.org/officeDocument/2006/relationships/slideLayout" Target="../slideLayouts/slideLayout29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15.xml"/><Relationship Id="rId1" Type="http://schemas.openxmlformats.org/officeDocument/2006/relationships/slideLayout" Target="../slideLayouts/slideLayout30.xml"/></Relationships>
</file>

<file path=ppt/slideMasters/_rels/slideMaster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16.xml"/><Relationship Id="rId1" Type="http://schemas.openxmlformats.org/officeDocument/2006/relationships/slideLayout" Target="../slideLayouts/slideLayout31.xml"/></Relationships>
</file>

<file path=ppt/slideMasters/_rels/slideMaster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17.xml"/><Relationship Id="rId1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31567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578145" y="219973"/>
            <a:ext cx="334872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68487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</p:sldLayoutIdLst>
  <p:txStyles>
    <p:titleStyle>
      <a:lvl1pPr algn="r" defTabSz="844083" rtl="0" eaLnBrk="1" latinLnBrk="0" hangingPunct="1">
        <a:lnSpc>
          <a:spcPct val="90000"/>
        </a:lnSpc>
        <a:spcBef>
          <a:spcPct val="0"/>
        </a:spcBef>
        <a:buNone/>
        <a:defRPr lang="en-GB" sz="2215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1/28/2022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84635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  <p:sldLayoutId id="2147483695" r:id="rId4"/>
    <p:sldLayoutId id="2147483696" r:id="rId5"/>
    <p:sldLayoutId id="2147483697" r:id="rId6"/>
    <p:sldLayoutId id="2147483698" r:id="rId7"/>
    <p:sldLayoutId id="2147483699" r:id="rId8"/>
    <p:sldLayoutId id="2147483700" r:id="rId9"/>
    <p:sldLayoutId id="2147483701" r:id="rId10"/>
    <p:sldLayoutId id="2147483702" r:id="rId11"/>
    <p:sldLayoutId id="2147483718" r:id="rId1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0354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17786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35036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09318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7074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78951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40601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2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9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4.png"/><Relationship Id="rId7" Type="http://schemas.openxmlformats.org/officeDocument/2006/relationships/image" Target="../media/image3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7.png"/><Relationship Id="rId5" Type="http://schemas.openxmlformats.org/officeDocument/2006/relationships/image" Target="../media/image35.png"/><Relationship Id="rId4" Type="http://schemas.microsoft.com/office/2007/relationships/hdphoto" Target="../media/hdphoto1.wdp"/><Relationship Id="rId9" Type="http://schemas.openxmlformats.org/officeDocument/2006/relationships/image" Target="../media/image38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9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46.png"/><Relationship Id="rId7" Type="http://schemas.openxmlformats.org/officeDocument/2006/relationships/image" Target="../media/image49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12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5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slideLayout" Target="../slideLayouts/slideLayout28.xml"/><Relationship Id="rId1" Type="http://schemas.openxmlformats.org/officeDocument/2006/relationships/tags" Target="../tags/tag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slideLayout" Target="../slideLayouts/slideLayout28.xml"/><Relationship Id="rId1" Type="http://schemas.openxmlformats.org/officeDocument/2006/relationships/tags" Target="../tags/tag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0.xml"/><Relationship Id="rId1" Type="http://schemas.openxmlformats.org/officeDocument/2006/relationships/tags" Target="../tags/tag8.xml"/><Relationship Id="rId6" Type="http://schemas.openxmlformats.org/officeDocument/2006/relationships/image" Target="../media/image38.png"/><Relationship Id="rId5" Type="http://schemas.openxmlformats.org/officeDocument/2006/relationships/image" Target="../media/image112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27.png"/><Relationship Id="rId7" Type="http://schemas.openxmlformats.org/officeDocument/2006/relationships/image" Target="../media/image140.png"/><Relationship Id="rId2" Type="http://schemas.openxmlformats.org/officeDocument/2006/relationships/slideLayout" Target="../slideLayouts/slideLayout30.xml"/><Relationship Id="rId1" Type="http://schemas.openxmlformats.org/officeDocument/2006/relationships/tags" Target="../tags/tag9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slideLayout" Target="../slideLayouts/slideLayout30.xml"/><Relationship Id="rId1" Type="http://schemas.openxmlformats.org/officeDocument/2006/relationships/tags" Target="../tags/tag10.xml"/><Relationship Id="rId6" Type="http://schemas.openxmlformats.org/officeDocument/2006/relationships/image" Target="../media/image160.png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3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slideLayout" Target="../slideLayouts/slideLayout30.xml"/><Relationship Id="rId1" Type="http://schemas.openxmlformats.org/officeDocument/2006/relationships/tags" Target="../tags/tag11.xml"/><Relationship Id="rId6" Type="http://schemas.openxmlformats.org/officeDocument/2006/relationships/image" Target="../media/image37.png"/><Relationship Id="rId5" Type="http://schemas.openxmlformats.org/officeDocument/2006/relationships/image" Target="../media/image61.png"/><Relationship Id="rId4" Type="http://schemas.openxmlformats.org/officeDocument/2006/relationships/image" Target="../media/image36.png"/><Relationship Id="rId9" Type="http://schemas.openxmlformats.org/officeDocument/2006/relationships/image" Target="../media/image21.png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13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13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4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4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14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14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png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3" Type="http://schemas.openxmlformats.org/officeDocument/2006/relationships/image" Target="../media/image68.png"/><Relationship Id="rId7" Type="http://schemas.openxmlformats.org/officeDocument/2006/relationships/image" Target="../media/image71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0.png"/><Relationship Id="rId5" Type="http://schemas.openxmlformats.org/officeDocument/2006/relationships/image" Target="../media/image69.png"/><Relationship Id="rId4" Type="http://schemas.openxmlformats.org/officeDocument/2006/relationships/image" Target="../media/image12.png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5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1.xml"/><Relationship Id="rId1" Type="http://schemas.openxmlformats.org/officeDocument/2006/relationships/tags" Target="../tags/tag1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32.xml"/><Relationship Id="rId1" Type="http://schemas.openxmlformats.org/officeDocument/2006/relationships/tags" Target="../tags/tag13.xml"/><Relationship Id="rId6" Type="http://schemas.openxmlformats.org/officeDocument/2006/relationships/image" Target="../media/image113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slideLayout" Target="../slideLayouts/slideLayout32.xml"/><Relationship Id="rId1" Type="http://schemas.openxmlformats.org/officeDocument/2006/relationships/tags" Target="../tags/tag14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slideLayout" Target="../slideLayouts/slideLayout32.xml"/><Relationship Id="rId1" Type="http://schemas.openxmlformats.org/officeDocument/2006/relationships/tags" Target="../tags/tag15.xml"/><Relationship Id="rId5" Type="http://schemas.openxmlformats.org/officeDocument/2006/relationships/image" Target="../media/image75.png"/><Relationship Id="rId4" Type="http://schemas.openxmlformats.org/officeDocument/2006/relationships/image" Target="../media/image77.png"/></Relationships>
</file>

<file path=ppt/slides/_rels/slide6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3" Type="http://schemas.openxmlformats.org/officeDocument/2006/relationships/image" Target="../media/image74.png"/><Relationship Id="rId7" Type="http://schemas.openxmlformats.org/officeDocument/2006/relationships/image" Target="../media/image161.png"/><Relationship Id="rId2" Type="http://schemas.openxmlformats.org/officeDocument/2006/relationships/slideLayout" Target="../slideLayouts/slideLayout32.xml"/><Relationship Id="rId1" Type="http://schemas.openxmlformats.org/officeDocument/2006/relationships/tags" Target="../tags/tag16.xml"/><Relationship Id="rId4" Type="http://schemas.openxmlformats.org/officeDocument/2006/relationships/image" Target="../media/image76.png"/><Relationship Id="rId9" Type="http://schemas.openxmlformats.org/officeDocument/2006/relationships/image" Target="../media/image170.png"/></Relationships>
</file>

<file path=ppt/slides/_rels/slide6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png"/><Relationship Id="rId3" Type="http://schemas.openxmlformats.org/officeDocument/2006/relationships/image" Target="../media/image27.png"/><Relationship Id="rId7" Type="http://schemas.openxmlformats.org/officeDocument/2006/relationships/image" Target="../media/image191.png"/><Relationship Id="rId2" Type="http://schemas.openxmlformats.org/officeDocument/2006/relationships/slideLayout" Target="../slideLayouts/slideLayout32.xml"/><Relationship Id="rId1" Type="http://schemas.openxmlformats.org/officeDocument/2006/relationships/tags" Target="../tags/tag17.xml"/><Relationship Id="rId11" Type="http://schemas.openxmlformats.org/officeDocument/2006/relationships/image" Target="../media/image82.png"/><Relationship Id="rId10" Type="http://schemas.openxmlformats.org/officeDocument/2006/relationships/image" Target="../media/image81.png"/><Relationship Id="rId4" Type="http://schemas.openxmlformats.org/officeDocument/2006/relationships/image" Target="../media/image78.png"/><Relationship Id="rId9" Type="http://schemas.openxmlformats.org/officeDocument/2006/relationships/image" Target="../media/image80.pn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slideLayout" Target="../slideLayouts/slideLayout32.xml"/><Relationship Id="rId1" Type="http://schemas.openxmlformats.org/officeDocument/2006/relationships/tags" Target="../tags/tag18.xml"/><Relationship Id="rId6" Type="http://schemas.openxmlformats.org/officeDocument/2006/relationships/image" Target="../media/image240.png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g"/><Relationship Id="rId1" Type="http://schemas.openxmlformats.org/officeDocument/2006/relationships/slideLayout" Target="../slideLayouts/slideLayout13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g"/><Relationship Id="rId1" Type="http://schemas.openxmlformats.org/officeDocument/2006/relationships/slideLayout" Target="../slideLayouts/slideLayout13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g"/><Relationship Id="rId1" Type="http://schemas.openxmlformats.org/officeDocument/2006/relationships/slideLayout" Target="../slideLayouts/slideLayout13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g"/><Relationship Id="rId1" Type="http://schemas.openxmlformats.org/officeDocument/2006/relationships/slideLayout" Target="../slideLayouts/slideLayout13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g"/><Relationship Id="rId1" Type="http://schemas.openxmlformats.org/officeDocument/2006/relationships/slideLayout" Target="../slideLayouts/slideLayout13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g"/><Relationship Id="rId1" Type="http://schemas.openxmlformats.org/officeDocument/2006/relationships/slideLayout" Target="../slideLayouts/slideLayout13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13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g"/><Relationship Id="rId1" Type="http://schemas.openxmlformats.org/officeDocument/2006/relationships/slideLayout" Target="../slideLayouts/slideLayout13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4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95.png"/><Relationship Id="rId5" Type="http://schemas.openxmlformats.org/officeDocument/2006/relationships/image" Target="../media/image94.png"/><Relationship Id="rId4" Type="http://schemas.openxmlformats.org/officeDocument/2006/relationships/image" Target="../media/image93.png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14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14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19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101.png"/><Relationship Id="rId4" Type="http://schemas.openxmlformats.org/officeDocument/2006/relationships/image" Target="../media/image100.png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png"/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04.png"/><Relationship Id="rId4" Type="http://schemas.openxmlformats.org/officeDocument/2006/relationships/image" Target="../media/image12.png"/></Relationships>
</file>

<file path=ppt/slides/_rels/slide8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7.png"/><Relationship Id="rId3" Type="http://schemas.openxmlformats.org/officeDocument/2006/relationships/image" Target="../media/image103.png"/><Relationship Id="rId7" Type="http://schemas.openxmlformats.org/officeDocument/2006/relationships/image" Target="../media/image106.png"/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5.png"/><Relationship Id="rId5" Type="http://schemas.openxmlformats.org/officeDocument/2006/relationships/image" Target="../media/image104.png"/><Relationship Id="rId4" Type="http://schemas.openxmlformats.org/officeDocument/2006/relationships/image" Target="../media/image12.png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08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1.png"/><Relationship Id="rId5" Type="http://schemas.openxmlformats.org/officeDocument/2006/relationships/image" Target="../media/image110.png"/><Relationship Id="rId4" Type="http://schemas.openxmlformats.org/officeDocument/2006/relationships/image" Target="../media/image109.png"/></Relationships>
</file>

<file path=ppt/slides/_rels/slide8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5.png"/><Relationship Id="rId3" Type="http://schemas.openxmlformats.org/officeDocument/2006/relationships/image" Target="../media/image12.png"/><Relationship Id="rId7" Type="http://schemas.openxmlformats.org/officeDocument/2006/relationships/image" Target="../media/image111.png"/><Relationship Id="rId2" Type="http://schemas.openxmlformats.org/officeDocument/2006/relationships/image" Target="../media/image108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4.png"/><Relationship Id="rId5" Type="http://schemas.openxmlformats.org/officeDocument/2006/relationships/image" Target="../media/image110.png"/><Relationship Id="rId10" Type="http://schemas.openxmlformats.org/officeDocument/2006/relationships/image" Target="../media/image117.png"/><Relationship Id="rId4" Type="http://schemas.openxmlformats.org/officeDocument/2006/relationships/image" Target="../media/image109.png"/><Relationship Id="rId9" Type="http://schemas.openxmlformats.org/officeDocument/2006/relationships/image" Target="../media/image116.png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5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7" Type="http://schemas.openxmlformats.org/officeDocument/2006/relationships/image" Target="../media/image118.png"/><Relationship Id="rId2" Type="http://schemas.openxmlformats.org/officeDocument/2006/relationships/slideLayout" Target="../slideLayouts/slideLayout28.xml"/><Relationship Id="rId1" Type="http://schemas.openxmlformats.org/officeDocument/2006/relationships/tags" Target="../tags/tag19.xml"/><Relationship Id="rId6" Type="http://schemas.openxmlformats.org/officeDocument/2006/relationships/image" Target="../media/image910.png"/></Relationships>
</file>

<file path=ppt/slides/_rels/slide9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0.png"/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8.xml"/><Relationship Id="rId1" Type="http://schemas.openxmlformats.org/officeDocument/2006/relationships/tags" Target="../tags/tag20.xml"/><Relationship Id="rId4" Type="http://schemas.openxmlformats.org/officeDocument/2006/relationships/image" Target="../media/image118.png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jpg"/><Relationship Id="rId1" Type="http://schemas.openxmlformats.org/officeDocument/2006/relationships/slideLayout" Target="../slideLayouts/slideLayout13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jpg"/><Relationship Id="rId1" Type="http://schemas.openxmlformats.org/officeDocument/2006/relationships/slideLayout" Target="../slideLayouts/slideLayout13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1.jpg"/><Relationship Id="rId1" Type="http://schemas.openxmlformats.org/officeDocument/2006/relationships/slideLayout" Target="../slideLayouts/slideLayout13.xml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png"/><Relationship Id="rId7" Type="http://schemas.openxmlformats.org/officeDocument/2006/relationships/image" Target="../media/image125.png"/><Relationship Id="rId2" Type="http://schemas.openxmlformats.org/officeDocument/2006/relationships/slideLayout" Target="../slideLayouts/slideLayout30.xml"/><Relationship Id="rId1" Type="http://schemas.openxmlformats.org/officeDocument/2006/relationships/tags" Target="../tags/tag21.xml"/><Relationship Id="rId6" Type="http://schemas.openxmlformats.org/officeDocument/2006/relationships/image" Target="../media/image124.png"/><Relationship Id="rId5" Type="http://schemas.openxmlformats.org/officeDocument/2006/relationships/image" Target="../media/image76.png"/><Relationship Id="rId4" Type="http://schemas.openxmlformats.org/officeDocument/2006/relationships/image" Target="../media/image123.png"/></Relationships>
</file>

<file path=ppt/slides/_rels/slide9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6.png"/><Relationship Id="rId3" Type="http://schemas.openxmlformats.org/officeDocument/2006/relationships/image" Target="../media/image60.png"/><Relationship Id="rId7" Type="http://schemas.openxmlformats.org/officeDocument/2006/relationships/image" Target="../media/image190.png"/><Relationship Id="rId2" Type="http://schemas.openxmlformats.org/officeDocument/2006/relationships/slideLayout" Target="../slideLayouts/slideLayout30.xml"/><Relationship Id="rId1" Type="http://schemas.openxmlformats.org/officeDocument/2006/relationships/tags" Target="../tags/tag22.xml"/><Relationship Id="rId10" Type="http://schemas.openxmlformats.org/officeDocument/2006/relationships/image" Target="../media/image37.png"/><Relationship Id="rId4" Type="http://schemas.openxmlformats.org/officeDocument/2006/relationships/image" Target="../media/image61.png"/><Relationship Id="rId9" Type="http://schemas.openxmlformats.org/officeDocument/2006/relationships/image" Target="../media/image36.png"/></Relationships>
</file>

<file path=ppt/slides/_rels/slide9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1.png"/><Relationship Id="rId3" Type="http://schemas.openxmlformats.org/officeDocument/2006/relationships/notesSlide" Target="../notesSlides/notesSlide9.xml"/><Relationship Id="rId7" Type="http://schemas.openxmlformats.org/officeDocument/2006/relationships/image" Target="../media/image126.png"/><Relationship Id="rId2" Type="http://schemas.openxmlformats.org/officeDocument/2006/relationships/slideLayout" Target="../slideLayouts/slideLayout30.xml"/><Relationship Id="rId1" Type="http://schemas.openxmlformats.org/officeDocument/2006/relationships/tags" Target="../tags/tag23.xml"/><Relationship Id="rId6" Type="http://schemas.openxmlformats.org/officeDocument/2006/relationships/image" Target="../media/image230.png"/><Relationship Id="rId9" Type="http://schemas.openxmlformats.org/officeDocument/2006/relationships/image" Target="../media/image27.png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7.jpg"/><Relationship Id="rId1" Type="http://schemas.openxmlformats.org/officeDocument/2006/relationships/slideLayout" Target="../slideLayouts/slideLayout13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8.jpg"/><Relationship Id="rId1" Type="http://schemas.openxmlformats.org/officeDocument/2006/relationships/slideLayout" Target="../slideLayouts/slideLayout13.xml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slideLayout" Target="../slideLayouts/slideLayout32.xml"/><Relationship Id="rId1" Type="http://schemas.openxmlformats.org/officeDocument/2006/relationships/tags" Target="../tags/tag24.xml"/><Relationship Id="rId5" Type="http://schemas.openxmlformats.org/officeDocument/2006/relationships/image" Target="../media/image130.png"/><Relationship Id="rId4" Type="http://schemas.openxmlformats.org/officeDocument/2006/relationships/image" Target="../media/image129.png"/></Relationships>
</file>

<file path=ppt/slides/_rels/slide10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0.png"/><Relationship Id="rId3" Type="http://schemas.openxmlformats.org/officeDocument/2006/relationships/notesSlide" Target="../notesSlides/notesSlide10.xml"/><Relationship Id="rId7" Type="http://schemas.openxmlformats.org/officeDocument/2006/relationships/image" Target="../media/image129.png"/><Relationship Id="rId2" Type="http://schemas.openxmlformats.org/officeDocument/2006/relationships/slideLayout" Target="../slideLayouts/slideLayout32.xml"/><Relationship Id="rId1" Type="http://schemas.openxmlformats.org/officeDocument/2006/relationships/tags" Target="../tags/tag25.xml"/><Relationship Id="rId6" Type="http://schemas.openxmlformats.org/officeDocument/2006/relationships/image" Target="../media/image280.png"/><Relationship Id="rId9" Type="http://schemas.openxmlformats.org/officeDocument/2006/relationships/image" Target="../media/image27.png"/></Relationships>
</file>

<file path=ppt/slides/_rels/slide1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1.jpg"/><Relationship Id="rId1" Type="http://schemas.openxmlformats.org/officeDocument/2006/relationships/slideLayout" Target="../slideLayouts/slideLayout13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2.jpg"/><Relationship Id="rId1" Type="http://schemas.openxmlformats.org/officeDocument/2006/relationships/slideLayout" Target="../slideLayouts/slideLayout13.xml"/></Relationships>
</file>

<file path=ppt/slides/_rels/slide1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4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4.png"/><Relationship Id="rId1" Type="http://schemas.openxmlformats.org/officeDocument/2006/relationships/slideLayout" Target="../slideLayouts/slideLayout14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5.png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10D593F-4122-47DB-ADF6-C355A932C30F}"/>
              </a:ext>
            </a:extLst>
          </p:cNvPr>
          <p:cNvSpPr txBox="1"/>
          <p:nvPr/>
        </p:nvSpPr>
        <p:spPr>
          <a:xfrm>
            <a:off x="654908" y="1532238"/>
            <a:ext cx="69197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Week 4     31.1.22</a:t>
            </a:r>
          </a:p>
          <a:p>
            <a:endParaRPr lang="en-GB" dirty="0"/>
          </a:p>
          <a:p>
            <a:r>
              <a:rPr lang="en-GB" dirty="0"/>
              <a:t>Statistics </a:t>
            </a:r>
          </a:p>
        </p:txBody>
      </p:sp>
    </p:spTree>
    <p:extLst>
      <p:ext uri="{BB962C8B-B14F-4D97-AF65-F5344CB8AC3E}">
        <p14:creationId xmlns:p14="http://schemas.microsoft.com/office/powerpoint/2010/main" val="23560464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390CD1B2-53AD-415F-84AD-3D0856699E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1078" y="1950208"/>
            <a:ext cx="2830665" cy="793487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6F28695-57FA-4FAD-BD70-072BA47075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823" y="1288557"/>
            <a:ext cx="6724939" cy="5154849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defTabSz="844083"/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Year 2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Week 3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Day 1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75635" y="1014855"/>
            <a:ext cx="1907224" cy="1907224"/>
          </a:xfrm>
          <a:prstGeom prst="rect">
            <a:avLst/>
          </a:prstGeom>
        </p:spPr>
      </p:pic>
      <p:cxnSp>
        <p:nvCxnSpPr>
          <p:cNvPr id="11" name="Straight Connector 10"/>
          <p:cNvCxnSpPr/>
          <p:nvPr/>
        </p:nvCxnSpPr>
        <p:spPr>
          <a:xfrm>
            <a:off x="3210091" y="2496571"/>
            <a:ext cx="396453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3845064" y="2491354"/>
            <a:ext cx="396453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flipV="1">
            <a:off x="7929063" y="1389185"/>
            <a:ext cx="0" cy="567596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7938765" y="1956780"/>
            <a:ext cx="164226" cy="332737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834428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390CD1B2-53AD-415F-84AD-3D0856699E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1078" y="1950208"/>
            <a:ext cx="2830665" cy="793487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6F28695-57FA-4FAD-BD70-072BA47075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823" y="1288557"/>
            <a:ext cx="6724939" cy="5154849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1B7AAD77-E849-4885-A0D8-2053A626839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46010" y="1937138"/>
            <a:ext cx="810369" cy="79348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2F5F8182-E84A-4E37-9F26-8E75A340A9B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17055" y="1956781"/>
            <a:ext cx="782231" cy="793487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defTabSz="844083"/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Year 2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Week 3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Day 1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75635" y="1014855"/>
            <a:ext cx="1907224" cy="1907224"/>
          </a:xfrm>
          <a:prstGeom prst="rect">
            <a:avLst/>
          </a:prstGeom>
        </p:spPr>
      </p:pic>
      <p:cxnSp>
        <p:nvCxnSpPr>
          <p:cNvPr id="11" name="Straight Connector 10"/>
          <p:cNvCxnSpPr/>
          <p:nvPr/>
        </p:nvCxnSpPr>
        <p:spPr>
          <a:xfrm>
            <a:off x="3210091" y="2496571"/>
            <a:ext cx="396453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3845064" y="2491354"/>
            <a:ext cx="396453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flipV="1">
            <a:off x="7929063" y="1389185"/>
            <a:ext cx="0" cy="567596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7938765" y="1956780"/>
            <a:ext cx="164226" cy="332737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20D352B9-98AD-4623-9C34-6D1AEE8D7B3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32288" y="4449446"/>
            <a:ext cx="1688270" cy="79348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7A10C90-507F-450E-BFA2-9296666C183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37843" y="5302850"/>
            <a:ext cx="652797" cy="79348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E9F095E-CE38-4935-AE9A-2040F57B8EB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974081" y="2635513"/>
            <a:ext cx="1924627" cy="793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2765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14" y="2535858"/>
            <a:ext cx="6328196" cy="1786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83326" y="316855"/>
            <a:ext cx="7388827" cy="4909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How many is represented here?</a:t>
            </a:r>
            <a:endParaRPr lang="en-GB" sz="11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11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11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1)</a:t>
            </a: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2)	</a:t>
            </a:r>
            <a:endParaRPr lang="en-GB" sz="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800" dirty="0">
                <a:latin typeface="Comic Sans MS" panose="030F0702030302020204" pitchFamily="66" charset="0"/>
                <a:cs typeface="Calibri" panose="020F0502020204030204" pitchFamily="34" charset="0"/>
              </a:rPr>
              <a:t>	</a:t>
            </a:r>
            <a:endParaRPr lang="en-GB" sz="11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1100" dirty="0">
                <a:latin typeface="Comic Sans MS" panose="030F0702030302020204" pitchFamily="66" charset="0"/>
                <a:cs typeface="Calibri" panose="020F0502020204030204" pitchFamily="34" charset="0"/>
              </a:rPr>
              <a:t>	</a:t>
            </a:r>
          </a:p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	</a:t>
            </a: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3)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280734" y="812423"/>
            <a:ext cx="1315259" cy="1874819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1576" y="812421"/>
            <a:ext cx="1315259" cy="1874819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546216" y="812423"/>
            <a:ext cx="1315259" cy="1874819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7059" y="812421"/>
            <a:ext cx="1315259" cy="1874819"/>
          </a:xfrm>
          <a:prstGeom prst="rect">
            <a:avLst/>
          </a:prstGeom>
        </p:spPr>
      </p:pic>
      <p:grpSp>
        <p:nvGrpSpPr>
          <p:cNvPr id="3" name="Group 2"/>
          <p:cNvGrpSpPr/>
          <p:nvPr/>
        </p:nvGrpSpPr>
        <p:grpSpPr>
          <a:xfrm>
            <a:off x="1626870" y="3236219"/>
            <a:ext cx="1021694" cy="759870"/>
            <a:chOff x="1711664" y="3402007"/>
            <a:chExt cx="575866" cy="428293"/>
          </a:xfrm>
        </p:grpSpPr>
        <p:cxnSp>
          <p:nvCxnSpPr>
            <p:cNvPr id="15" name="Straight Connector 14"/>
            <p:cNvCxnSpPr/>
            <p:nvPr/>
          </p:nvCxnSpPr>
          <p:spPr>
            <a:xfrm>
              <a:off x="1789514" y="3402007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flipH="1">
              <a:off x="1711664" y="3459662"/>
              <a:ext cx="575866" cy="331270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1926674" y="3402007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2063834" y="3402007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2203534" y="3402618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</p:grpSp>
      <p:grpSp>
        <p:nvGrpSpPr>
          <p:cNvPr id="22" name="Group 21"/>
          <p:cNvGrpSpPr/>
          <p:nvPr/>
        </p:nvGrpSpPr>
        <p:grpSpPr>
          <a:xfrm>
            <a:off x="3029205" y="3235135"/>
            <a:ext cx="1021694" cy="759870"/>
            <a:chOff x="1711664" y="3402007"/>
            <a:chExt cx="575866" cy="428293"/>
          </a:xfrm>
        </p:grpSpPr>
        <p:cxnSp>
          <p:nvCxnSpPr>
            <p:cNvPr id="26" name="Straight Connector 25"/>
            <p:cNvCxnSpPr/>
            <p:nvPr/>
          </p:nvCxnSpPr>
          <p:spPr>
            <a:xfrm>
              <a:off x="1789514" y="3402007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flipH="1">
              <a:off x="1711664" y="3459662"/>
              <a:ext cx="575866" cy="331270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1926674" y="3402007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2063834" y="3402007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2203534" y="3402618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</p:grpSp>
      <p:grpSp>
        <p:nvGrpSpPr>
          <p:cNvPr id="36" name="Group 35"/>
          <p:cNvGrpSpPr/>
          <p:nvPr/>
        </p:nvGrpSpPr>
        <p:grpSpPr>
          <a:xfrm>
            <a:off x="4431854" y="3234051"/>
            <a:ext cx="1021694" cy="759870"/>
            <a:chOff x="1711664" y="3402007"/>
            <a:chExt cx="575866" cy="428293"/>
          </a:xfrm>
        </p:grpSpPr>
        <p:cxnSp>
          <p:nvCxnSpPr>
            <p:cNvPr id="37" name="Straight Connector 36"/>
            <p:cNvCxnSpPr/>
            <p:nvPr/>
          </p:nvCxnSpPr>
          <p:spPr>
            <a:xfrm>
              <a:off x="1789514" y="3402007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flipH="1">
              <a:off x="1711664" y="3459662"/>
              <a:ext cx="575866" cy="331270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1926674" y="3402007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2063834" y="3402007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2203534" y="3402618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</p:grpSp>
      <p:grpSp>
        <p:nvGrpSpPr>
          <p:cNvPr id="42" name="Group 41"/>
          <p:cNvGrpSpPr/>
          <p:nvPr/>
        </p:nvGrpSpPr>
        <p:grpSpPr>
          <a:xfrm>
            <a:off x="6011272" y="3242077"/>
            <a:ext cx="1021694" cy="759870"/>
            <a:chOff x="1711664" y="3402007"/>
            <a:chExt cx="575866" cy="428293"/>
          </a:xfrm>
        </p:grpSpPr>
        <p:cxnSp>
          <p:nvCxnSpPr>
            <p:cNvPr id="43" name="Straight Connector 42"/>
            <p:cNvCxnSpPr/>
            <p:nvPr/>
          </p:nvCxnSpPr>
          <p:spPr>
            <a:xfrm>
              <a:off x="1789514" y="3402007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flipH="1">
              <a:off x="1711664" y="3459662"/>
              <a:ext cx="575866" cy="331270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>
              <a:off x="1926674" y="3402007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>
              <a:off x="2063834" y="3402007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>
              <a:off x="2203534" y="3402618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</p:grpSp>
      <p:grpSp>
        <p:nvGrpSpPr>
          <p:cNvPr id="48" name="Group 47"/>
          <p:cNvGrpSpPr/>
          <p:nvPr/>
        </p:nvGrpSpPr>
        <p:grpSpPr>
          <a:xfrm>
            <a:off x="1574299" y="4961587"/>
            <a:ext cx="1021694" cy="759870"/>
            <a:chOff x="1711664" y="3402007"/>
            <a:chExt cx="575866" cy="428293"/>
          </a:xfrm>
        </p:grpSpPr>
        <p:cxnSp>
          <p:nvCxnSpPr>
            <p:cNvPr id="49" name="Straight Connector 48"/>
            <p:cNvCxnSpPr/>
            <p:nvPr/>
          </p:nvCxnSpPr>
          <p:spPr>
            <a:xfrm>
              <a:off x="1789514" y="3402007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flipH="1">
              <a:off x="1711664" y="3459662"/>
              <a:ext cx="575866" cy="331270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>
              <a:off x="1926674" y="3402007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>
              <a:off x="2063834" y="3402007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>
              <a:off x="2203534" y="3402618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</p:grpSp>
      <p:grpSp>
        <p:nvGrpSpPr>
          <p:cNvPr id="54" name="Group 53"/>
          <p:cNvGrpSpPr/>
          <p:nvPr/>
        </p:nvGrpSpPr>
        <p:grpSpPr>
          <a:xfrm>
            <a:off x="3173496" y="4947162"/>
            <a:ext cx="243348" cy="758786"/>
            <a:chOff x="1789514" y="3402007"/>
            <a:chExt cx="137160" cy="427682"/>
          </a:xfrm>
        </p:grpSpPr>
        <p:cxnSp>
          <p:nvCxnSpPr>
            <p:cNvPr id="55" name="Straight Connector 54"/>
            <p:cNvCxnSpPr/>
            <p:nvPr/>
          </p:nvCxnSpPr>
          <p:spPr>
            <a:xfrm>
              <a:off x="1789514" y="3402007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>
              <a:off x="1926674" y="3402007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6050403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83326" y="316855"/>
            <a:ext cx="7388827" cy="4909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How many is represented here?</a:t>
            </a:r>
            <a:endParaRPr lang="en-GB" sz="11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11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11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1)</a:t>
            </a: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2)	</a:t>
            </a:r>
            <a:endParaRPr lang="en-GB" sz="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800" dirty="0">
                <a:latin typeface="Comic Sans MS" panose="030F0702030302020204" pitchFamily="66" charset="0"/>
                <a:cs typeface="Calibri" panose="020F0502020204030204" pitchFamily="34" charset="0"/>
              </a:rPr>
              <a:t>	</a:t>
            </a:r>
            <a:endParaRPr lang="en-GB" sz="11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1100" dirty="0">
                <a:latin typeface="Comic Sans MS" panose="030F0702030302020204" pitchFamily="66" charset="0"/>
                <a:cs typeface="Calibri" panose="020F0502020204030204" pitchFamily="34" charset="0"/>
              </a:rPr>
              <a:t>	</a:t>
            </a:r>
          </a:p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	</a:t>
            </a: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3)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280734" y="812423"/>
            <a:ext cx="1315259" cy="1874819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1576" y="812421"/>
            <a:ext cx="1315259" cy="1874819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546216" y="812423"/>
            <a:ext cx="1315259" cy="1874819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7059" y="812421"/>
            <a:ext cx="1315259" cy="1874819"/>
          </a:xfrm>
          <a:prstGeom prst="rect">
            <a:avLst/>
          </a:prstGeom>
        </p:spPr>
      </p:pic>
      <p:grpSp>
        <p:nvGrpSpPr>
          <p:cNvPr id="3" name="Group 2"/>
          <p:cNvGrpSpPr/>
          <p:nvPr/>
        </p:nvGrpSpPr>
        <p:grpSpPr>
          <a:xfrm>
            <a:off x="1626870" y="3236219"/>
            <a:ext cx="1021694" cy="759870"/>
            <a:chOff x="1711664" y="3402007"/>
            <a:chExt cx="575866" cy="428293"/>
          </a:xfrm>
        </p:grpSpPr>
        <p:cxnSp>
          <p:nvCxnSpPr>
            <p:cNvPr id="15" name="Straight Connector 14"/>
            <p:cNvCxnSpPr/>
            <p:nvPr/>
          </p:nvCxnSpPr>
          <p:spPr>
            <a:xfrm>
              <a:off x="1789514" y="3402007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flipH="1">
              <a:off x="1711664" y="3459662"/>
              <a:ext cx="575866" cy="331270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1926674" y="3402007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2063834" y="3402007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2203534" y="3402618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</p:grpSp>
      <p:grpSp>
        <p:nvGrpSpPr>
          <p:cNvPr id="22" name="Group 21"/>
          <p:cNvGrpSpPr/>
          <p:nvPr/>
        </p:nvGrpSpPr>
        <p:grpSpPr>
          <a:xfrm>
            <a:off x="3029205" y="3235135"/>
            <a:ext cx="1021694" cy="759870"/>
            <a:chOff x="1711664" y="3402007"/>
            <a:chExt cx="575866" cy="428293"/>
          </a:xfrm>
        </p:grpSpPr>
        <p:cxnSp>
          <p:nvCxnSpPr>
            <p:cNvPr id="26" name="Straight Connector 25"/>
            <p:cNvCxnSpPr/>
            <p:nvPr/>
          </p:nvCxnSpPr>
          <p:spPr>
            <a:xfrm>
              <a:off x="1789514" y="3402007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flipH="1">
              <a:off x="1711664" y="3459662"/>
              <a:ext cx="575866" cy="331270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1926674" y="3402007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2063834" y="3402007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2203534" y="3402618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</p:grpSp>
      <p:grpSp>
        <p:nvGrpSpPr>
          <p:cNvPr id="36" name="Group 35"/>
          <p:cNvGrpSpPr/>
          <p:nvPr/>
        </p:nvGrpSpPr>
        <p:grpSpPr>
          <a:xfrm>
            <a:off x="4431854" y="3234051"/>
            <a:ext cx="1021694" cy="759870"/>
            <a:chOff x="1711664" y="3402007"/>
            <a:chExt cx="575866" cy="428293"/>
          </a:xfrm>
        </p:grpSpPr>
        <p:cxnSp>
          <p:nvCxnSpPr>
            <p:cNvPr id="37" name="Straight Connector 36"/>
            <p:cNvCxnSpPr/>
            <p:nvPr/>
          </p:nvCxnSpPr>
          <p:spPr>
            <a:xfrm>
              <a:off x="1789514" y="3402007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flipH="1">
              <a:off x="1711664" y="3459662"/>
              <a:ext cx="575866" cy="331270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1926674" y="3402007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2063834" y="3402007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2203534" y="3402618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</p:grpSp>
      <p:grpSp>
        <p:nvGrpSpPr>
          <p:cNvPr id="42" name="Group 41"/>
          <p:cNvGrpSpPr/>
          <p:nvPr/>
        </p:nvGrpSpPr>
        <p:grpSpPr>
          <a:xfrm>
            <a:off x="6011272" y="3242077"/>
            <a:ext cx="1021694" cy="759870"/>
            <a:chOff x="1711664" y="3402007"/>
            <a:chExt cx="575866" cy="428293"/>
          </a:xfrm>
        </p:grpSpPr>
        <p:cxnSp>
          <p:nvCxnSpPr>
            <p:cNvPr id="43" name="Straight Connector 42"/>
            <p:cNvCxnSpPr/>
            <p:nvPr/>
          </p:nvCxnSpPr>
          <p:spPr>
            <a:xfrm>
              <a:off x="1789514" y="3402007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flipH="1">
              <a:off x="1711664" y="3459662"/>
              <a:ext cx="575866" cy="331270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>
              <a:off x="1926674" y="3402007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>
              <a:off x="2063834" y="3402007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>
              <a:off x="2203534" y="3402618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</p:grpSp>
      <p:grpSp>
        <p:nvGrpSpPr>
          <p:cNvPr id="48" name="Group 47"/>
          <p:cNvGrpSpPr/>
          <p:nvPr/>
        </p:nvGrpSpPr>
        <p:grpSpPr>
          <a:xfrm>
            <a:off x="1574299" y="4961587"/>
            <a:ext cx="1021694" cy="759870"/>
            <a:chOff x="1711664" y="3402007"/>
            <a:chExt cx="575866" cy="428293"/>
          </a:xfrm>
        </p:grpSpPr>
        <p:cxnSp>
          <p:nvCxnSpPr>
            <p:cNvPr id="49" name="Straight Connector 48"/>
            <p:cNvCxnSpPr/>
            <p:nvPr/>
          </p:nvCxnSpPr>
          <p:spPr>
            <a:xfrm>
              <a:off x="1789514" y="3402007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flipH="1">
              <a:off x="1711664" y="3459662"/>
              <a:ext cx="575866" cy="331270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>
              <a:off x="1926674" y="3402007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>
              <a:off x="2063834" y="3402007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>
              <a:off x="2203534" y="3402618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</p:grpSp>
      <p:grpSp>
        <p:nvGrpSpPr>
          <p:cNvPr id="54" name="Group 53"/>
          <p:cNvGrpSpPr/>
          <p:nvPr/>
        </p:nvGrpSpPr>
        <p:grpSpPr>
          <a:xfrm>
            <a:off x="3173496" y="4947162"/>
            <a:ext cx="243348" cy="758786"/>
            <a:chOff x="1789514" y="3402007"/>
            <a:chExt cx="137160" cy="427682"/>
          </a:xfrm>
        </p:grpSpPr>
        <p:cxnSp>
          <p:nvCxnSpPr>
            <p:cNvPr id="55" name="Straight Connector 54"/>
            <p:cNvCxnSpPr/>
            <p:nvPr/>
          </p:nvCxnSpPr>
          <p:spPr>
            <a:xfrm>
              <a:off x="1789514" y="3402007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>
              <a:off x="1926674" y="3402007"/>
              <a:ext cx="0" cy="427682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</p:grpSp>
      <p:sp>
        <p:nvSpPr>
          <p:cNvPr id="60" name="Rectangle 59"/>
          <p:cNvSpPr/>
          <p:nvPr/>
        </p:nvSpPr>
        <p:spPr>
          <a:xfrm>
            <a:off x="6883162" y="1434442"/>
            <a:ext cx="68480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  <a:cs typeface="Calibri" panose="020F0502020204030204" pitchFamily="34" charset="0"/>
              </a:rPr>
              <a:t>20</a:t>
            </a:r>
            <a:endParaRPr lang="en-GB" dirty="0"/>
          </a:p>
        </p:txBody>
      </p:sp>
      <p:sp>
        <p:nvSpPr>
          <p:cNvPr id="61" name="Rectangle 60"/>
          <p:cNvSpPr/>
          <p:nvPr/>
        </p:nvSpPr>
        <p:spPr>
          <a:xfrm>
            <a:off x="7422188" y="3330166"/>
            <a:ext cx="68480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  <a:cs typeface="Calibri" panose="020F0502020204030204" pitchFamily="34" charset="0"/>
              </a:rPr>
              <a:t>20</a:t>
            </a:r>
            <a:endParaRPr lang="en-GB" dirty="0"/>
          </a:p>
        </p:txBody>
      </p:sp>
      <p:sp>
        <p:nvSpPr>
          <p:cNvPr id="62" name="Rectangle 61"/>
          <p:cNvSpPr/>
          <p:nvPr/>
        </p:nvSpPr>
        <p:spPr>
          <a:xfrm>
            <a:off x="4889285" y="5076237"/>
            <a:ext cx="43473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  <a:cs typeface="Calibri" panose="020F0502020204030204" pitchFamily="34" charset="0"/>
              </a:rPr>
              <a:t>7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93695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  <p:bldP spid="61" grpId="0"/>
      <p:bldP spid="6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questions </a:t>
            </a:r>
            <a:br>
              <a:rPr lang="en-GB" dirty="0">
                <a:cs typeface="Calibri" panose="020F0502020204030204" pitchFamily="34" charset="0"/>
              </a:rPr>
            </a:br>
            <a:r>
              <a:rPr lang="en-GB" dirty="0">
                <a:cs typeface="Calibri" panose="020F0502020204030204" pitchFamily="34" charset="0"/>
              </a:rPr>
              <a:t>1, 2 and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135868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2_PP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2_PP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2_PP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0492" y="4297525"/>
            <a:ext cx="5389033" cy="209659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57325" y="465287"/>
            <a:ext cx="5563494" cy="229644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938" y="3118657"/>
            <a:ext cx="1058774" cy="1495945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473633">
            <a:off x="2253829" y="3055027"/>
            <a:ext cx="1058774" cy="1495945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0622" y="3004890"/>
            <a:ext cx="1058774" cy="1495945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731904">
            <a:off x="5922391" y="2914129"/>
            <a:ext cx="1058774" cy="1495945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731904">
            <a:off x="6024749" y="2544763"/>
            <a:ext cx="1058774" cy="149594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8279" y="3089098"/>
            <a:ext cx="928225" cy="1011809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6784" y="3803000"/>
            <a:ext cx="928225" cy="1011809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4025" y="2948637"/>
            <a:ext cx="928225" cy="1011809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6905" y="3225518"/>
            <a:ext cx="928225" cy="1011809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7930" y="3946481"/>
            <a:ext cx="928225" cy="1011809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3624" y="4133961"/>
            <a:ext cx="928225" cy="1011809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5860" y="4571201"/>
            <a:ext cx="928225" cy="1011809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2259" y="4667444"/>
            <a:ext cx="928225" cy="1011809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8037" y="4915084"/>
            <a:ext cx="928225" cy="1011809"/>
          </a:xfrm>
          <a:prstGeom prst="rect">
            <a:avLst/>
          </a:prstGeom>
        </p:spPr>
      </p:pic>
      <p:sp>
        <p:nvSpPr>
          <p:cNvPr id="73" name="Cross 72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1028692" y="3254505"/>
            <a:ext cx="1012494" cy="996714"/>
          </a:xfrm>
          <a:prstGeom prst="plus">
            <a:avLst>
              <a:gd name="adj" fmla="val 42546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4" name="Picture 7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64689" y="965013"/>
            <a:ext cx="747045" cy="747045"/>
          </a:xfrm>
          <a:prstGeom prst="rect">
            <a:avLst/>
          </a:prstGeom>
        </p:spPr>
      </p:pic>
      <p:sp>
        <p:nvSpPr>
          <p:cNvPr id="75" name="TextBox 74"/>
          <p:cNvSpPr txBox="1"/>
          <p:nvPr/>
        </p:nvSpPr>
        <p:spPr>
          <a:xfrm>
            <a:off x="6589930" y="1706254"/>
            <a:ext cx="20951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</a:t>
            </a:r>
          </a:p>
          <a:p>
            <a:pPr algn="ctr"/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91567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  <p:bldP spid="75" grpId="0"/>
      <p:bldP spid="75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3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4637" y="1493014"/>
            <a:ext cx="1836226" cy="1127450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768" y="272342"/>
            <a:ext cx="2607682" cy="2348122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8272" y="2487303"/>
            <a:ext cx="1014413" cy="1157288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685" y="4553136"/>
            <a:ext cx="1243013" cy="1157288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2482" y="3665212"/>
            <a:ext cx="950169" cy="1083995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354708" y="3244618"/>
            <a:ext cx="950169" cy="1083995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43786" y="4833835"/>
            <a:ext cx="950169" cy="1083995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39166" y="2791487"/>
            <a:ext cx="950169" cy="1083995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93373" y="2589960"/>
            <a:ext cx="950169" cy="1083995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2585" y="3687956"/>
            <a:ext cx="1014413" cy="1157288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5919" y="2695098"/>
            <a:ext cx="1243013" cy="1157288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8128" y="3749969"/>
            <a:ext cx="1243013" cy="1157288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4517" y="2711718"/>
            <a:ext cx="1243013" cy="1157288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3345995" y="3405280"/>
            <a:ext cx="4097153" cy="2661408"/>
            <a:chOff x="425314" y="3153297"/>
            <a:chExt cx="4938664" cy="3208033"/>
          </a:xfrm>
        </p:grpSpPr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99021" y="3153297"/>
              <a:ext cx="1370273" cy="1366906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006339" y="3897213"/>
              <a:ext cx="1483791" cy="1480145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425314" y="4644603"/>
              <a:ext cx="1483791" cy="1480145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40632" y="3258106"/>
              <a:ext cx="1370273" cy="1366906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2285059" y="4042583"/>
              <a:ext cx="1483791" cy="1480145"/>
            </a:xfrm>
            <a:prstGeom prst="rect">
              <a:avLst/>
            </a:prstGeom>
          </p:spPr>
        </p:pic>
        <p:pic>
          <p:nvPicPr>
            <p:cNvPr id="56" name="Picture 55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93705" y="3362915"/>
              <a:ext cx="1370273" cy="1366906"/>
            </a:xfrm>
            <a:prstGeom prst="rect">
              <a:avLst/>
            </a:prstGeom>
          </p:spPr>
        </p:pic>
        <p:pic>
          <p:nvPicPr>
            <p:cNvPr id="57" name="Picture 56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3539005" y="4189206"/>
              <a:ext cx="1483791" cy="1480145"/>
            </a:xfrm>
            <a:prstGeom prst="rect">
              <a:avLst/>
            </a:prstGeom>
          </p:spPr>
        </p:pic>
        <p:pic>
          <p:nvPicPr>
            <p:cNvPr id="58" name="Picture 5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3121716" y="4881185"/>
              <a:ext cx="1483791" cy="1480145"/>
            </a:xfrm>
            <a:prstGeom prst="rect">
              <a:avLst/>
            </a:prstGeom>
          </p:spPr>
        </p:pic>
        <p:pic>
          <p:nvPicPr>
            <p:cNvPr id="59" name="Picture 58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98398" y="4992452"/>
              <a:ext cx="1370273" cy="1366906"/>
            </a:xfrm>
            <a:prstGeom prst="rect">
              <a:avLst/>
            </a:prstGeom>
          </p:spPr>
        </p:pic>
      </p:grp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0562985"/>
              </p:ext>
            </p:extLst>
          </p:nvPr>
        </p:nvGraphicFramePr>
        <p:xfrm>
          <a:off x="3948168" y="517021"/>
          <a:ext cx="4173282" cy="23774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91094">
                  <a:extLst>
                    <a:ext uri="{9D8B030D-6E8A-4147-A177-3AD203B41FA5}">
                      <a16:colId xmlns:a16="http://schemas.microsoft.com/office/drawing/2014/main" val="886089647"/>
                    </a:ext>
                  </a:extLst>
                </a:gridCol>
                <a:gridCol w="1391094">
                  <a:extLst>
                    <a:ext uri="{9D8B030D-6E8A-4147-A177-3AD203B41FA5}">
                      <a16:colId xmlns:a16="http://schemas.microsoft.com/office/drawing/2014/main" val="2498081618"/>
                    </a:ext>
                  </a:extLst>
                </a:gridCol>
                <a:gridCol w="1391094">
                  <a:extLst>
                    <a:ext uri="{9D8B030D-6E8A-4147-A177-3AD203B41FA5}">
                      <a16:colId xmlns:a16="http://schemas.microsoft.com/office/drawing/2014/main" val="381618002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Animals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Tally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Total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68623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Horses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74833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Dogs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404534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Chickens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854258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Frogs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140249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Sheep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6728169"/>
                  </a:ext>
                </a:extLst>
              </a:tr>
            </a:tbl>
          </a:graphicData>
        </a:graphic>
      </p:graphicFrame>
      <p:cxnSp>
        <p:nvCxnSpPr>
          <p:cNvPr id="18" name="Straight Connector 17"/>
          <p:cNvCxnSpPr/>
          <p:nvPr/>
        </p:nvCxnSpPr>
        <p:spPr>
          <a:xfrm flipV="1">
            <a:off x="409575" y="517021"/>
            <a:ext cx="2125903" cy="1788029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 flipV="1">
            <a:off x="2279708" y="1659408"/>
            <a:ext cx="960595" cy="795769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 flipV="1">
            <a:off x="2745251" y="1649813"/>
            <a:ext cx="960595" cy="795769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 flipV="1">
            <a:off x="719274" y="2938480"/>
            <a:ext cx="738990" cy="61219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 flipV="1">
            <a:off x="2154227" y="2984267"/>
            <a:ext cx="738990" cy="61219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>
            <a:off x="5437516" y="975587"/>
            <a:ext cx="0" cy="24361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>
            <a:off x="5437516" y="1371207"/>
            <a:ext cx="0" cy="24361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67" name="Straight Connector 66"/>
          <p:cNvCxnSpPr/>
          <p:nvPr/>
        </p:nvCxnSpPr>
        <p:spPr>
          <a:xfrm>
            <a:off x="5551816" y="1371207"/>
            <a:ext cx="0" cy="24361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68" name="Straight Connector 67"/>
          <p:cNvCxnSpPr/>
          <p:nvPr/>
        </p:nvCxnSpPr>
        <p:spPr>
          <a:xfrm flipV="1">
            <a:off x="1506275" y="3608421"/>
            <a:ext cx="738990" cy="61219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9" name="Straight Connector 68"/>
          <p:cNvCxnSpPr/>
          <p:nvPr/>
        </p:nvCxnSpPr>
        <p:spPr>
          <a:xfrm flipV="1">
            <a:off x="696997" y="4051196"/>
            <a:ext cx="738990" cy="61219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0" name="Straight Connector 69"/>
          <p:cNvCxnSpPr/>
          <p:nvPr/>
        </p:nvCxnSpPr>
        <p:spPr>
          <a:xfrm flipV="1">
            <a:off x="2038524" y="4088272"/>
            <a:ext cx="738990" cy="61219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1" name="Straight Connector 70"/>
          <p:cNvCxnSpPr/>
          <p:nvPr/>
        </p:nvCxnSpPr>
        <p:spPr>
          <a:xfrm>
            <a:off x="5437516" y="1804084"/>
            <a:ext cx="0" cy="24361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72" name="Straight Connector 71"/>
          <p:cNvCxnSpPr/>
          <p:nvPr/>
        </p:nvCxnSpPr>
        <p:spPr>
          <a:xfrm>
            <a:off x="5551816" y="1804084"/>
            <a:ext cx="0" cy="24361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5647179" y="1804084"/>
            <a:ext cx="0" cy="24361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74" name="Straight Connector 73"/>
          <p:cNvCxnSpPr/>
          <p:nvPr/>
        </p:nvCxnSpPr>
        <p:spPr>
          <a:xfrm>
            <a:off x="5761479" y="1804084"/>
            <a:ext cx="0" cy="24361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 flipH="1">
            <a:off x="5394572" y="1795076"/>
            <a:ext cx="412396" cy="24361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77" name="Straight Connector 76"/>
          <p:cNvCxnSpPr/>
          <p:nvPr/>
        </p:nvCxnSpPr>
        <p:spPr>
          <a:xfrm flipV="1">
            <a:off x="1345484" y="4959264"/>
            <a:ext cx="738990" cy="61219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8" name="Straight Connector 77"/>
          <p:cNvCxnSpPr/>
          <p:nvPr/>
        </p:nvCxnSpPr>
        <p:spPr>
          <a:xfrm>
            <a:off x="5436304" y="2183243"/>
            <a:ext cx="0" cy="24361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 flipV="1">
            <a:off x="3040125" y="4153872"/>
            <a:ext cx="738990" cy="61219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0" name="Straight Connector 79"/>
          <p:cNvCxnSpPr/>
          <p:nvPr/>
        </p:nvCxnSpPr>
        <p:spPr>
          <a:xfrm>
            <a:off x="5541570" y="2183243"/>
            <a:ext cx="0" cy="24361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81" name="Straight Connector 80"/>
          <p:cNvCxnSpPr/>
          <p:nvPr/>
        </p:nvCxnSpPr>
        <p:spPr>
          <a:xfrm flipV="1">
            <a:off x="5429831" y="3105635"/>
            <a:ext cx="738990" cy="61219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2" name="Straight Connector 81"/>
          <p:cNvCxnSpPr/>
          <p:nvPr/>
        </p:nvCxnSpPr>
        <p:spPr>
          <a:xfrm flipV="1">
            <a:off x="7269216" y="3079569"/>
            <a:ext cx="738990" cy="61219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>
            <a:off x="5656213" y="2183242"/>
            <a:ext cx="0" cy="24361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>
            <a:off x="5761479" y="2183242"/>
            <a:ext cx="0" cy="24361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85" name="Straight Connector 84"/>
          <p:cNvCxnSpPr/>
          <p:nvPr/>
        </p:nvCxnSpPr>
        <p:spPr>
          <a:xfrm flipV="1">
            <a:off x="6421111" y="3087978"/>
            <a:ext cx="738990" cy="61219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6" name="Straight Connector 85"/>
          <p:cNvCxnSpPr/>
          <p:nvPr/>
        </p:nvCxnSpPr>
        <p:spPr>
          <a:xfrm flipV="1">
            <a:off x="6771671" y="5186522"/>
            <a:ext cx="738990" cy="61219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7" name="Straight Connector 86"/>
          <p:cNvCxnSpPr/>
          <p:nvPr/>
        </p:nvCxnSpPr>
        <p:spPr>
          <a:xfrm>
            <a:off x="6005518" y="1804084"/>
            <a:ext cx="0" cy="24361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88" name="Straight Connector 87"/>
          <p:cNvCxnSpPr/>
          <p:nvPr/>
        </p:nvCxnSpPr>
        <p:spPr>
          <a:xfrm>
            <a:off x="6119818" y="1804084"/>
            <a:ext cx="0" cy="24361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89" name="Straight Connector 88"/>
          <p:cNvCxnSpPr/>
          <p:nvPr/>
        </p:nvCxnSpPr>
        <p:spPr>
          <a:xfrm flipV="1">
            <a:off x="4570736" y="3672592"/>
            <a:ext cx="738990" cy="61219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0" name="Straight Connector 89"/>
          <p:cNvCxnSpPr/>
          <p:nvPr/>
        </p:nvCxnSpPr>
        <p:spPr>
          <a:xfrm flipV="1">
            <a:off x="5560751" y="3805127"/>
            <a:ext cx="738990" cy="61219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1" name="Straight Connector 90"/>
          <p:cNvCxnSpPr/>
          <p:nvPr/>
        </p:nvCxnSpPr>
        <p:spPr>
          <a:xfrm flipV="1">
            <a:off x="6522756" y="3869320"/>
            <a:ext cx="738990" cy="61219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2" name="Straight Connector 91"/>
          <p:cNvCxnSpPr/>
          <p:nvPr/>
        </p:nvCxnSpPr>
        <p:spPr>
          <a:xfrm flipV="1">
            <a:off x="4099596" y="4377593"/>
            <a:ext cx="738990" cy="61219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3" name="Straight Connector 92"/>
          <p:cNvCxnSpPr/>
          <p:nvPr/>
        </p:nvCxnSpPr>
        <p:spPr>
          <a:xfrm flipV="1">
            <a:off x="5089611" y="4510128"/>
            <a:ext cx="738990" cy="61219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4" name="Straight Connector 93"/>
          <p:cNvCxnSpPr/>
          <p:nvPr/>
        </p:nvCxnSpPr>
        <p:spPr>
          <a:xfrm flipV="1">
            <a:off x="6051616" y="4574321"/>
            <a:ext cx="738990" cy="61219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5" name="Straight Connector 94"/>
          <p:cNvCxnSpPr/>
          <p:nvPr/>
        </p:nvCxnSpPr>
        <p:spPr>
          <a:xfrm flipV="1">
            <a:off x="3691073" y="5028794"/>
            <a:ext cx="738990" cy="61219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6" name="Straight Connector 95"/>
          <p:cNvCxnSpPr/>
          <p:nvPr/>
        </p:nvCxnSpPr>
        <p:spPr>
          <a:xfrm flipV="1">
            <a:off x="4681088" y="5161329"/>
            <a:ext cx="738990" cy="61219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 flipV="1">
            <a:off x="5643093" y="5225522"/>
            <a:ext cx="738990" cy="61219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8" name="Straight Connector 97"/>
          <p:cNvCxnSpPr/>
          <p:nvPr/>
        </p:nvCxnSpPr>
        <p:spPr>
          <a:xfrm>
            <a:off x="5441017" y="2573292"/>
            <a:ext cx="0" cy="24361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99" name="Straight Connector 98"/>
          <p:cNvCxnSpPr/>
          <p:nvPr/>
        </p:nvCxnSpPr>
        <p:spPr>
          <a:xfrm>
            <a:off x="5546283" y="2573292"/>
            <a:ext cx="0" cy="24361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00" name="Straight Connector 99"/>
          <p:cNvCxnSpPr/>
          <p:nvPr/>
        </p:nvCxnSpPr>
        <p:spPr>
          <a:xfrm>
            <a:off x="5660926" y="2573291"/>
            <a:ext cx="0" cy="24361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01" name="Straight Connector 100"/>
          <p:cNvCxnSpPr/>
          <p:nvPr/>
        </p:nvCxnSpPr>
        <p:spPr>
          <a:xfrm>
            <a:off x="5761479" y="2573291"/>
            <a:ext cx="0" cy="24361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02" name="Straight Connector 101"/>
          <p:cNvCxnSpPr/>
          <p:nvPr/>
        </p:nvCxnSpPr>
        <p:spPr>
          <a:xfrm flipH="1">
            <a:off x="5394572" y="2587762"/>
            <a:ext cx="412396" cy="24361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03" name="Straight Connector 102"/>
          <p:cNvCxnSpPr/>
          <p:nvPr/>
        </p:nvCxnSpPr>
        <p:spPr>
          <a:xfrm>
            <a:off x="5945536" y="2569837"/>
            <a:ext cx="0" cy="24361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05" name="Straight Connector 104"/>
          <p:cNvCxnSpPr/>
          <p:nvPr/>
        </p:nvCxnSpPr>
        <p:spPr>
          <a:xfrm>
            <a:off x="6051616" y="2569837"/>
            <a:ext cx="0" cy="24361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06" name="Straight Connector 105"/>
          <p:cNvCxnSpPr/>
          <p:nvPr/>
        </p:nvCxnSpPr>
        <p:spPr>
          <a:xfrm>
            <a:off x="6168821" y="2573292"/>
            <a:ext cx="0" cy="24361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07" name="Straight Connector 106"/>
          <p:cNvCxnSpPr/>
          <p:nvPr/>
        </p:nvCxnSpPr>
        <p:spPr>
          <a:xfrm>
            <a:off x="6254837" y="2573292"/>
            <a:ext cx="0" cy="24361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108" name="Rectangle 107"/>
          <p:cNvSpPr/>
          <p:nvPr/>
        </p:nvSpPr>
        <p:spPr>
          <a:xfrm>
            <a:off x="7280676" y="912727"/>
            <a:ext cx="30008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109" name="Rectangle 108"/>
          <p:cNvSpPr/>
          <p:nvPr/>
        </p:nvSpPr>
        <p:spPr>
          <a:xfrm>
            <a:off x="7259837" y="1329625"/>
            <a:ext cx="34176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110" name="Rectangle 109"/>
          <p:cNvSpPr/>
          <p:nvPr/>
        </p:nvSpPr>
        <p:spPr>
          <a:xfrm>
            <a:off x="7259837" y="1693558"/>
            <a:ext cx="34176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111" name="Rectangle 110"/>
          <p:cNvSpPr/>
          <p:nvPr/>
        </p:nvSpPr>
        <p:spPr>
          <a:xfrm>
            <a:off x="7259837" y="2100434"/>
            <a:ext cx="34176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12" name="Rectangle 111"/>
          <p:cNvSpPr/>
          <p:nvPr/>
        </p:nvSpPr>
        <p:spPr>
          <a:xfrm>
            <a:off x="7259837" y="2499744"/>
            <a:ext cx="34176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9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56769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2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2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2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2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2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2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2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2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2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2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2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2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2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2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2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2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6" dur="2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2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2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1" dur="2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6" dur="2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2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6" dur="2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1" dur="2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6" dur="2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1" dur="2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6" dur="2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1" dur="2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6" dur="2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1" dur="2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6" dur="2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1" dur="2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6" dur="2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1" dur="2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6" dur="2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1" dur="2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6" dur="2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1" dur="2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2" fill="hold">
                      <p:stCondLst>
                        <p:cond delay="indefinite"/>
                      </p:stCondLst>
                      <p:childTnLst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6" dur="2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7" fill="hold">
                      <p:stCondLst>
                        <p:cond delay="indefinite"/>
                      </p:stCondLst>
                      <p:childTnLst>
                        <p:par>
                          <p:cTn id="218" fill="hold">
                            <p:stCondLst>
                              <p:cond delay="0"/>
                            </p:stCondLst>
                            <p:childTnLst>
                              <p:par>
                                <p:cTn id="2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1" dur="2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2" fill="hold">
                      <p:stCondLst>
                        <p:cond delay="indefinite"/>
                      </p:stCondLst>
                      <p:childTnLst>
                        <p:par>
                          <p:cTn id="223" fill="hold">
                            <p:stCondLst>
                              <p:cond delay="0"/>
                            </p:stCondLst>
                            <p:childTnLst>
                              <p:par>
                                <p:cTn id="2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6" dur="2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1" dur="2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6" dur="2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7" fill="hold">
                      <p:stCondLst>
                        <p:cond delay="indefinite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1" fill="hold">
                      <p:stCondLst>
                        <p:cond delay="indefinite"/>
                      </p:stCondLst>
                      <p:childTnLst>
                        <p:par>
                          <p:cTn id="242" fill="hold">
                            <p:stCondLst>
                              <p:cond delay="0"/>
                            </p:stCondLst>
                            <p:childTnLst>
                              <p:par>
                                <p:cTn id="2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>
                      <p:stCondLst>
                        <p:cond delay="indefinite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9" fill="hold">
                      <p:stCondLst>
                        <p:cond delay="indefinite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3" fill="hold">
                      <p:stCondLst>
                        <p:cond delay="indefinite"/>
                      </p:stCondLst>
                      <p:childTnLst>
                        <p:par>
                          <p:cTn id="254" fill="hold">
                            <p:stCondLst>
                              <p:cond delay="0"/>
                            </p:stCondLst>
                            <p:childTnLst>
                              <p:par>
                                <p:cTn id="2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" grpId="0"/>
      <p:bldP spid="109" grpId="0"/>
      <p:bldP spid="110" grpId="0"/>
      <p:bldP spid="111" grpId="0"/>
      <p:bldP spid="1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question </a:t>
            </a:r>
            <a:br>
              <a:rPr lang="en-GB" dirty="0">
                <a:cs typeface="Calibri" panose="020F0502020204030204" pitchFamily="34" charset="0"/>
              </a:rPr>
            </a:br>
            <a:r>
              <a:rPr lang="en-GB" dirty="0">
                <a:cs typeface="Calibri" panose="020F0502020204030204" pitchFamily="34" charset="0"/>
              </a:rPr>
              <a:t>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32778657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2_PP1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63951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" name="Picture 6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7793" y="3492203"/>
            <a:ext cx="2559749" cy="2570878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6242" y="3524250"/>
            <a:ext cx="2559749" cy="2570878"/>
          </a:xfrm>
          <a:prstGeom prst="rect">
            <a:avLst/>
          </a:prstGeom>
        </p:spPr>
      </p:pic>
      <p:sp>
        <p:nvSpPr>
          <p:cNvPr id="2" name="Trapezoid 1"/>
          <p:cNvSpPr/>
          <p:nvPr/>
        </p:nvSpPr>
        <p:spPr>
          <a:xfrm>
            <a:off x="568214" y="970333"/>
            <a:ext cx="7340138" cy="2389691"/>
          </a:xfrm>
          <a:prstGeom prst="trapezoid">
            <a:avLst/>
          </a:prstGeom>
          <a:solidFill>
            <a:schemeClr val="bg1">
              <a:lumMod val="95000"/>
            </a:schemeClr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0" name="Straight Connector 29"/>
          <p:cNvCxnSpPr/>
          <p:nvPr/>
        </p:nvCxnSpPr>
        <p:spPr>
          <a:xfrm>
            <a:off x="1836575" y="4115881"/>
            <a:ext cx="0" cy="992691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flipH="1">
            <a:off x="1655878" y="4249704"/>
            <a:ext cx="1336640" cy="768909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2090376" y="4137812"/>
            <a:ext cx="0" cy="992691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>
            <a:off x="2324198" y="4025922"/>
            <a:ext cx="0" cy="992691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>
            <a:off x="2598049" y="4137812"/>
            <a:ext cx="0" cy="992691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pic>
        <p:nvPicPr>
          <p:cNvPr id="31" name="Picture 3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52358" y="337444"/>
            <a:ext cx="499948" cy="499948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3552307" y="348344"/>
            <a:ext cx="20033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2939" y="1026417"/>
            <a:ext cx="1427798" cy="1568657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3396" y="961463"/>
            <a:ext cx="1334620" cy="1609923"/>
          </a:xfrm>
          <a:prstGeom prst="rect">
            <a:avLst/>
          </a:prstGeom>
        </p:spPr>
      </p:pic>
      <p:cxnSp>
        <p:nvCxnSpPr>
          <p:cNvPr id="56" name="Straight Connector 55"/>
          <p:cNvCxnSpPr/>
          <p:nvPr/>
        </p:nvCxnSpPr>
        <p:spPr>
          <a:xfrm>
            <a:off x="2839118" y="4115880"/>
            <a:ext cx="0" cy="992691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>
            <a:off x="3792484" y="4108479"/>
            <a:ext cx="0" cy="992691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>
            <a:off x="5552939" y="4115881"/>
            <a:ext cx="0" cy="992691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>
            <a:off x="5737758" y="4137811"/>
            <a:ext cx="0" cy="992691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6075323" y="4108478"/>
            <a:ext cx="0" cy="992691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>
            <a:off x="6244819" y="4137812"/>
            <a:ext cx="0" cy="992691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>
            <a:off x="6381725" y="3943350"/>
            <a:ext cx="0" cy="1263351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>
            <a:off x="6581750" y="4137812"/>
            <a:ext cx="0" cy="992691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pic>
        <p:nvPicPr>
          <p:cNvPr id="81" name="Picture 8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25965" y="4548533"/>
            <a:ext cx="1029587" cy="68290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7824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4" presetClass="path" presetSubtype="0" repeatCount="7000" accel="50000" decel="50000" autoRev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11111E-6 L 4.44444E-6 -0.08195 " pathEditMode="relative" rAng="0" ptsTypes="AA">
                                      <p:cBhvr>
                                        <p:cTn id="1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097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nodeType="withEffect">
                                  <p:stCondLst>
                                    <p:cond delay="52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nodeType="withEffect">
                                  <p:stCondLst>
                                    <p:cond delay="67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path" presetSubtype="0" repeatCount="6000" accel="50000" decel="50000" autoRev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7037E-7 L -3.05556E-6 -0.05324 " pathEditMode="relative" rAng="0" ptsTypes="AA">
                                      <p:cBhvr>
                                        <p:cTn id="35" dur="433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662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1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1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1" fill="hold" nodeType="withEffect">
                                  <p:stCondLst>
                                    <p:cond delay="47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1" fill="hold" nodeType="withEffect">
                                  <p:stCondLst>
                                    <p:cond delay="52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4472C4"/>
                                      </p:to>
                                    </p:animClr>
                                    <p:set>
                                      <p:cBhvr>
                                        <p:cTn id="70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3.7037E-6 L 0.0842 0.00255 " pathEditMode="relative" rAng="0" ptsTypes="AA">
                                      <p:cBhvr>
                                        <p:cTn id="77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01" y="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1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4472C4"/>
                                      </p:to>
                                    </p:animClr>
                                    <p:set>
                                      <p:cBhvr>
                                        <p:cTn id="82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3.7037E-7 L -0.05 3.7037E-7 " pathEditMode="relative" rAng="0" ptsTypes="AA">
                                      <p:cBhvr>
                                        <p:cTn id="89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00" y="0"/>
                                    </p:animMotion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3000000">
                                      <p:cBhvr>
                                        <p:cTn id="91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4.44444E-6 L 2.22222E-6 1.11111E-6 " pathEditMode="relative" rAng="0" ptsTypes="AA">
                                      <p:cBhvr>
                                        <p:cTn id="95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questions </a:t>
            </a:r>
            <a:br>
              <a:rPr lang="en-GB" dirty="0">
                <a:cs typeface="Calibri" panose="020F0502020204030204" pitchFamily="34" charset="0"/>
              </a:rPr>
            </a:br>
            <a:r>
              <a:rPr lang="en-GB" dirty="0">
                <a:cs typeface="Calibri" panose="020F0502020204030204" pitchFamily="34" charset="0"/>
              </a:rPr>
              <a:t>5 and 6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2301330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2_SP_B2_PP1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45461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2_PP1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419385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3513F95-B8EC-4F83-AABE-D61E0BC3D9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937" y="442912"/>
            <a:ext cx="8620125" cy="5972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61093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AFAEF30-9244-4EB6-8B32-1B89B754AB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037" y="457200"/>
            <a:ext cx="8543925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043414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F4B218-A3ED-40EA-BC2E-30B1411D6E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581" y="533479"/>
            <a:ext cx="8364838" cy="5791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342353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433981" y="6308766"/>
            <a:ext cx="433119" cy="337038"/>
          </a:xfrm>
        </p:spPr>
        <p:txBody>
          <a:bodyPr/>
          <a:lstStyle/>
          <a:p>
            <a:pPr defTabSz="422041">
              <a:defRPr/>
            </a:pPr>
            <a:fld id="{48BAC8EC-B437-49E7-9790-CFA1DD0E61BE}" type="slidenum">
              <a:rPr lang="en-GB">
                <a:solidFill>
                  <a:srgbClr val="E7E6E6">
                    <a:lumMod val="75000"/>
                  </a:srgbClr>
                </a:solidFill>
              </a:rPr>
              <a:pPr defTabSz="422041">
                <a:defRPr/>
              </a:pPr>
              <a:t>24</a:t>
            </a:fld>
            <a:endParaRPr lang="en-GB" dirty="0">
              <a:solidFill>
                <a:srgbClr val="E7E6E6">
                  <a:lumMod val="75000"/>
                </a:srgb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7066" y="970362"/>
            <a:ext cx="7436566" cy="4922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585" dirty="0">
                <a:solidFill>
                  <a:prstClr val="black"/>
                </a:solidFill>
                <a:latin typeface="Gill Sans MT" panose="020B0502020104020203" pitchFamily="34" charset="0"/>
              </a:rPr>
              <a:t>Class 1 and Class 2 were each asked their favourite ice-cream flavours. </a:t>
            </a:r>
          </a:p>
          <a:p>
            <a:pPr lvl="0">
              <a:defRPr/>
            </a:pPr>
            <a:endParaRPr lang="en-GB" sz="2585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585" dirty="0">
                <a:solidFill>
                  <a:prstClr val="black"/>
                </a:solidFill>
                <a:latin typeface="Gill Sans MT" panose="020B0502020104020203" pitchFamily="34" charset="0"/>
              </a:rPr>
              <a:t>Their results are shown in the tally charts.</a:t>
            </a:r>
          </a:p>
          <a:p>
            <a:pPr lvl="0">
              <a:defRPr/>
            </a:pPr>
            <a:endParaRPr lang="en-GB" sz="2585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585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585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585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585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585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954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585" dirty="0">
                <a:solidFill>
                  <a:prstClr val="black"/>
                </a:solidFill>
                <a:latin typeface="Gill Sans MT" panose="020B0502020104020203" pitchFamily="34" charset="0"/>
              </a:rPr>
              <a:t>What is the same? What is different?</a:t>
            </a:r>
            <a:endParaRPr lang="en-US" sz="2585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/>
          </p:nvPr>
        </p:nvGraphicFramePr>
        <p:xfrm>
          <a:off x="681737" y="2917356"/>
          <a:ext cx="3843471" cy="21945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66481">
                  <a:extLst>
                    <a:ext uri="{9D8B030D-6E8A-4147-A177-3AD203B41FA5}">
                      <a16:colId xmlns:a16="http://schemas.microsoft.com/office/drawing/2014/main" val="1295934556"/>
                    </a:ext>
                  </a:extLst>
                </a:gridCol>
                <a:gridCol w="2176990">
                  <a:extLst>
                    <a:ext uri="{9D8B030D-6E8A-4147-A177-3AD203B41FA5}">
                      <a16:colId xmlns:a16="http://schemas.microsoft.com/office/drawing/2014/main" val="1544972253"/>
                    </a:ext>
                  </a:extLst>
                </a:gridCol>
              </a:tblGrid>
              <a:tr h="36576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Gill Sans MT" panose="020B0502020104020203" pitchFamily="34" charset="0"/>
                        </a:rPr>
                        <a:t>Class 1</a:t>
                      </a:r>
                    </a:p>
                  </a:txBody>
                  <a:tcPr marL="84406" marR="84406" marT="42203" marB="42203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2680725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Gill Sans MT" panose="020B0502020104020203" pitchFamily="34" charset="0"/>
                        </a:rPr>
                        <a:t>Flavour</a:t>
                      </a:r>
                    </a:p>
                  </a:txBody>
                  <a:tcPr marL="84406" marR="84406" marT="42203" marB="42203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Gill Sans MT" panose="020B0502020104020203" pitchFamily="34" charset="0"/>
                        </a:rPr>
                        <a:t>Total</a:t>
                      </a:r>
                    </a:p>
                  </a:txBody>
                  <a:tcPr marL="84406" marR="84406" marT="42203" marB="42203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4789389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Gill Sans MT" panose="020B0502020104020203" pitchFamily="34" charset="0"/>
                        </a:rPr>
                        <a:t>Vanilla</a:t>
                      </a:r>
                    </a:p>
                  </a:txBody>
                  <a:tcPr marL="84406" marR="84406" marT="42203" marB="42203"/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/>
                </a:tc>
                <a:extLst>
                  <a:ext uri="{0D108BD9-81ED-4DB2-BD59-A6C34878D82A}">
                    <a16:rowId xmlns:a16="http://schemas.microsoft.com/office/drawing/2014/main" val="3283773414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Gill Sans MT" panose="020B0502020104020203" pitchFamily="34" charset="0"/>
                        </a:rPr>
                        <a:t>Chocolate</a:t>
                      </a:r>
                    </a:p>
                  </a:txBody>
                  <a:tcPr marL="84406" marR="84406" marT="42203" marB="42203"/>
                </a:tc>
                <a:tc>
                  <a:txBody>
                    <a:bodyPr/>
                    <a:lstStyle/>
                    <a:p>
                      <a:pPr algn="ctr"/>
                      <a:endParaRPr lang="en-GB" sz="180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/>
                </a:tc>
                <a:extLst>
                  <a:ext uri="{0D108BD9-81ED-4DB2-BD59-A6C34878D82A}">
                    <a16:rowId xmlns:a16="http://schemas.microsoft.com/office/drawing/2014/main" val="3266215049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Gill Sans MT" panose="020B0502020104020203" pitchFamily="34" charset="0"/>
                        </a:rPr>
                        <a:t>Strawberry</a:t>
                      </a:r>
                    </a:p>
                  </a:txBody>
                  <a:tcPr marL="84406" marR="84406" marT="42203" marB="42203"/>
                </a:tc>
                <a:tc>
                  <a:txBody>
                    <a:bodyPr/>
                    <a:lstStyle/>
                    <a:p>
                      <a:pPr algn="ctr"/>
                      <a:endParaRPr lang="en-GB" sz="180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/>
                </a:tc>
                <a:extLst>
                  <a:ext uri="{0D108BD9-81ED-4DB2-BD59-A6C34878D82A}">
                    <a16:rowId xmlns:a16="http://schemas.microsoft.com/office/drawing/2014/main" val="2810332439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Gill Sans MT" panose="020B0502020104020203" pitchFamily="34" charset="0"/>
                        </a:rPr>
                        <a:t>Mint</a:t>
                      </a:r>
                    </a:p>
                  </a:txBody>
                  <a:tcPr marL="84406" marR="84406" marT="42203" marB="42203"/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/>
                </a:tc>
                <a:extLst>
                  <a:ext uri="{0D108BD9-81ED-4DB2-BD59-A6C34878D82A}">
                    <a16:rowId xmlns:a16="http://schemas.microsoft.com/office/drawing/2014/main" val="4234564476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/>
          </p:nvPr>
        </p:nvGraphicFramePr>
        <p:xfrm>
          <a:off x="4666444" y="2917356"/>
          <a:ext cx="3843471" cy="21945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64013">
                  <a:extLst>
                    <a:ext uri="{9D8B030D-6E8A-4147-A177-3AD203B41FA5}">
                      <a16:colId xmlns:a16="http://schemas.microsoft.com/office/drawing/2014/main" val="1295934556"/>
                    </a:ext>
                  </a:extLst>
                </a:gridCol>
                <a:gridCol w="2179458">
                  <a:extLst>
                    <a:ext uri="{9D8B030D-6E8A-4147-A177-3AD203B41FA5}">
                      <a16:colId xmlns:a16="http://schemas.microsoft.com/office/drawing/2014/main" val="1544972253"/>
                    </a:ext>
                  </a:extLst>
                </a:gridCol>
              </a:tblGrid>
              <a:tr h="36576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Gill Sans MT" panose="020B0502020104020203" pitchFamily="34" charset="0"/>
                        </a:rPr>
                        <a:t>Class 2</a:t>
                      </a:r>
                    </a:p>
                  </a:txBody>
                  <a:tcPr marL="84406" marR="84406" marT="42203" marB="42203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2680725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Gill Sans MT" panose="020B0502020104020203" pitchFamily="34" charset="0"/>
                        </a:rPr>
                        <a:t>Flavour</a:t>
                      </a:r>
                    </a:p>
                  </a:txBody>
                  <a:tcPr marL="84406" marR="84406" marT="42203" marB="42203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Gill Sans MT" panose="020B0502020104020203" pitchFamily="34" charset="0"/>
                        </a:rPr>
                        <a:t>Total</a:t>
                      </a:r>
                    </a:p>
                  </a:txBody>
                  <a:tcPr marL="84406" marR="84406" marT="42203" marB="42203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4789389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Gill Sans MT" panose="020B0502020104020203" pitchFamily="34" charset="0"/>
                        </a:rPr>
                        <a:t>Vanilla</a:t>
                      </a:r>
                    </a:p>
                  </a:txBody>
                  <a:tcPr marL="84406" marR="84406" marT="42203" marB="42203"/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/>
                </a:tc>
                <a:extLst>
                  <a:ext uri="{0D108BD9-81ED-4DB2-BD59-A6C34878D82A}">
                    <a16:rowId xmlns:a16="http://schemas.microsoft.com/office/drawing/2014/main" val="3283773414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Gill Sans MT" panose="020B0502020104020203" pitchFamily="34" charset="0"/>
                        </a:rPr>
                        <a:t>Chocolate</a:t>
                      </a:r>
                    </a:p>
                  </a:txBody>
                  <a:tcPr marL="84406" marR="84406" marT="42203" marB="42203"/>
                </a:tc>
                <a:tc>
                  <a:txBody>
                    <a:bodyPr/>
                    <a:lstStyle/>
                    <a:p>
                      <a:pPr algn="ctr"/>
                      <a:endParaRPr lang="en-GB" sz="180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/>
                </a:tc>
                <a:extLst>
                  <a:ext uri="{0D108BD9-81ED-4DB2-BD59-A6C34878D82A}">
                    <a16:rowId xmlns:a16="http://schemas.microsoft.com/office/drawing/2014/main" val="3266215049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Gill Sans MT" panose="020B0502020104020203" pitchFamily="34" charset="0"/>
                        </a:rPr>
                        <a:t>Strawberry</a:t>
                      </a:r>
                    </a:p>
                  </a:txBody>
                  <a:tcPr marL="84406" marR="84406" marT="42203" marB="42203"/>
                </a:tc>
                <a:tc>
                  <a:txBody>
                    <a:bodyPr/>
                    <a:lstStyle/>
                    <a:p>
                      <a:pPr algn="ctr"/>
                      <a:endParaRPr lang="en-GB" sz="180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/>
                </a:tc>
                <a:extLst>
                  <a:ext uri="{0D108BD9-81ED-4DB2-BD59-A6C34878D82A}">
                    <a16:rowId xmlns:a16="http://schemas.microsoft.com/office/drawing/2014/main" val="2810332439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Gill Sans MT" panose="020B0502020104020203" pitchFamily="34" charset="0"/>
                        </a:rPr>
                        <a:t>Mint</a:t>
                      </a:r>
                    </a:p>
                  </a:txBody>
                  <a:tcPr marL="84406" marR="84406" marT="42203" marB="42203"/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/>
                </a:tc>
                <a:extLst>
                  <a:ext uri="{0D108BD9-81ED-4DB2-BD59-A6C34878D82A}">
                    <a16:rowId xmlns:a16="http://schemas.microsoft.com/office/drawing/2014/main" val="4234564476"/>
                  </a:ext>
                </a:extLst>
              </a:tr>
            </a:tbl>
          </a:graphicData>
        </a:graphic>
      </p:graphicFrame>
      <p:cxnSp>
        <p:nvCxnSpPr>
          <p:cNvPr id="8" name="Straight Connector 7"/>
          <p:cNvCxnSpPr/>
          <p:nvPr/>
        </p:nvCxnSpPr>
        <p:spPr>
          <a:xfrm>
            <a:off x="2960178" y="3686150"/>
            <a:ext cx="0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3046044" y="3686150"/>
            <a:ext cx="0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3134174" y="3686150"/>
            <a:ext cx="0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3217955" y="3686150"/>
            <a:ext cx="2085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2884120" y="3686150"/>
            <a:ext cx="407093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3407571" y="3686150"/>
            <a:ext cx="0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3493436" y="3686150"/>
            <a:ext cx="0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>
            <a:off x="3581566" y="3686150"/>
            <a:ext cx="0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3665347" y="3686150"/>
            <a:ext cx="2085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 flipH="1">
            <a:off x="3331512" y="3686150"/>
            <a:ext cx="407093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2472264" y="3686150"/>
            <a:ext cx="0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2558130" y="3686150"/>
            <a:ext cx="0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>
            <a:off x="2646259" y="3686150"/>
            <a:ext cx="0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>
            <a:off x="2730040" y="3686150"/>
            <a:ext cx="2085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 flipH="1">
            <a:off x="2396206" y="3686150"/>
            <a:ext cx="407093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>
            <a:off x="2972863" y="4048049"/>
            <a:ext cx="0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3058729" y="4048049"/>
            <a:ext cx="0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>
            <a:off x="3146859" y="4048049"/>
            <a:ext cx="0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>
            <a:off x="3230640" y="4048049"/>
            <a:ext cx="2085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 flipH="1">
            <a:off x="2896805" y="4048049"/>
            <a:ext cx="407093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>
            <a:off x="3420256" y="4048049"/>
            <a:ext cx="0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>
            <a:off x="3506121" y="4048049"/>
            <a:ext cx="0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>
            <a:off x="3594251" y="4048049"/>
            <a:ext cx="0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>
            <a:off x="3678032" y="4048049"/>
            <a:ext cx="2085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 flipH="1">
            <a:off x="3344197" y="4048049"/>
            <a:ext cx="407093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>
            <a:off x="2484949" y="4048049"/>
            <a:ext cx="0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>
            <a:off x="2570814" y="4048049"/>
            <a:ext cx="0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2658944" y="4048049"/>
            <a:ext cx="0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>
            <a:off x="2742725" y="4048049"/>
            <a:ext cx="2085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 flipH="1">
            <a:off x="2408890" y="4048049"/>
            <a:ext cx="407093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>
            <a:off x="3911128" y="4054379"/>
            <a:ext cx="0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>
            <a:off x="3996993" y="4054379"/>
            <a:ext cx="0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>
            <a:off x="4085123" y="4054379"/>
            <a:ext cx="0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>
            <a:off x="4168904" y="4054379"/>
            <a:ext cx="2085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/>
          <p:nvPr/>
        </p:nvCxnSpPr>
        <p:spPr>
          <a:xfrm flipH="1">
            <a:off x="3835069" y="4054379"/>
            <a:ext cx="407093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/>
          <p:nvPr/>
        </p:nvCxnSpPr>
        <p:spPr>
          <a:xfrm>
            <a:off x="2960178" y="4425587"/>
            <a:ext cx="0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/>
          <p:cNvCxnSpPr/>
          <p:nvPr/>
        </p:nvCxnSpPr>
        <p:spPr>
          <a:xfrm>
            <a:off x="3046044" y="4425587"/>
            <a:ext cx="0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2472264" y="4425587"/>
            <a:ext cx="0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73"/>
          <p:cNvCxnSpPr/>
          <p:nvPr/>
        </p:nvCxnSpPr>
        <p:spPr>
          <a:xfrm>
            <a:off x="2558130" y="4425587"/>
            <a:ext cx="0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>
            <a:off x="2646259" y="4425587"/>
            <a:ext cx="0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Connector 75"/>
          <p:cNvCxnSpPr/>
          <p:nvPr/>
        </p:nvCxnSpPr>
        <p:spPr>
          <a:xfrm>
            <a:off x="2730040" y="4425587"/>
            <a:ext cx="2085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/>
          <p:cNvCxnSpPr/>
          <p:nvPr/>
        </p:nvCxnSpPr>
        <p:spPr>
          <a:xfrm flipH="1">
            <a:off x="2396206" y="4425587"/>
            <a:ext cx="407093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/>
          <p:cNvCxnSpPr/>
          <p:nvPr/>
        </p:nvCxnSpPr>
        <p:spPr>
          <a:xfrm>
            <a:off x="2466705" y="4796504"/>
            <a:ext cx="0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>
            <a:off x="6967326" y="3679820"/>
            <a:ext cx="0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/>
          <p:cNvCxnSpPr/>
          <p:nvPr/>
        </p:nvCxnSpPr>
        <p:spPr>
          <a:xfrm>
            <a:off x="7053191" y="3679820"/>
            <a:ext cx="0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/>
          <p:cNvCxnSpPr/>
          <p:nvPr/>
        </p:nvCxnSpPr>
        <p:spPr>
          <a:xfrm>
            <a:off x="7141321" y="3679820"/>
            <a:ext cx="0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Connector 81"/>
          <p:cNvCxnSpPr/>
          <p:nvPr/>
        </p:nvCxnSpPr>
        <p:spPr>
          <a:xfrm>
            <a:off x="7225102" y="3679820"/>
            <a:ext cx="2085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 flipH="1">
            <a:off x="6891267" y="3679820"/>
            <a:ext cx="407093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>
            <a:off x="7414718" y="3679820"/>
            <a:ext cx="0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/>
          <p:cNvCxnSpPr/>
          <p:nvPr/>
        </p:nvCxnSpPr>
        <p:spPr>
          <a:xfrm>
            <a:off x="7500583" y="3679820"/>
            <a:ext cx="0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/>
          <p:cNvCxnSpPr/>
          <p:nvPr/>
        </p:nvCxnSpPr>
        <p:spPr>
          <a:xfrm>
            <a:off x="6479411" y="3679820"/>
            <a:ext cx="0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Connector 89"/>
          <p:cNvCxnSpPr/>
          <p:nvPr/>
        </p:nvCxnSpPr>
        <p:spPr>
          <a:xfrm>
            <a:off x="6565277" y="3679820"/>
            <a:ext cx="0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0"/>
          <p:cNvCxnSpPr/>
          <p:nvPr/>
        </p:nvCxnSpPr>
        <p:spPr>
          <a:xfrm>
            <a:off x="6653406" y="3679820"/>
            <a:ext cx="0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Connector 91"/>
          <p:cNvCxnSpPr/>
          <p:nvPr/>
        </p:nvCxnSpPr>
        <p:spPr>
          <a:xfrm>
            <a:off x="6737187" y="3679820"/>
            <a:ext cx="2085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/>
          <p:cNvCxnSpPr/>
          <p:nvPr/>
        </p:nvCxnSpPr>
        <p:spPr>
          <a:xfrm flipH="1">
            <a:off x="6403353" y="3679820"/>
            <a:ext cx="407093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Straight Connector 93"/>
          <p:cNvCxnSpPr/>
          <p:nvPr/>
        </p:nvCxnSpPr>
        <p:spPr>
          <a:xfrm>
            <a:off x="6980010" y="4041720"/>
            <a:ext cx="0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Straight Connector 94"/>
          <p:cNvCxnSpPr/>
          <p:nvPr/>
        </p:nvCxnSpPr>
        <p:spPr>
          <a:xfrm>
            <a:off x="7065876" y="4041720"/>
            <a:ext cx="0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Connector 95"/>
          <p:cNvCxnSpPr/>
          <p:nvPr/>
        </p:nvCxnSpPr>
        <p:spPr>
          <a:xfrm>
            <a:off x="7154006" y="4041720"/>
            <a:ext cx="0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7237787" y="4041720"/>
            <a:ext cx="2085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Straight Connector 97"/>
          <p:cNvCxnSpPr/>
          <p:nvPr/>
        </p:nvCxnSpPr>
        <p:spPr>
          <a:xfrm flipH="1">
            <a:off x="6903952" y="4041720"/>
            <a:ext cx="407093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98"/>
          <p:cNvCxnSpPr/>
          <p:nvPr/>
        </p:nvCxnSpPr>
        <p:spPr>
          <a:xfrm>
            <a:off x="7427403" y="4041720"/>
            <a:ext cx="0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Connector 99"/>
          <p:cNvCxnSpPr/>
          <p:nvPr/>
        </p:nvCxnSpPr>
        <p:spPr>
          <a:xfrm>
            <a:off x="7513268" y="4041720"/>
            <a:ext cx="0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Connector 100"/>
          <p:cNvCxnSpPr/>
          <p:nvPr/>
        </p:nvCxnSpPr>
        <p:spPr>
          <a:xfrm>
            <a:off x="7601398" y="4041720"/>
            <a:ext cx="0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Straight Connector 101"/>
          <p:cNvCxnSpPr/>
          <p:nvPr/>
        </p:nvCxnSpPr>
        <p:spPr>
          <a:xfrm>
            <a:off x="7685179" y="4041720"/>
            <a:ext cx="2085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Straight Connector 102"/>
          <p:cNvCxnSpPr/>
          <p:nvPr/>
        </p:nvCxnSpPr>
        <p:spPr>
          <a:xfrm flipH="1">
            <a:off x="7351344" y="4041720"/>
            <a:ext cx="407093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Connector 103"/>
          <p:cNvCxnSpPr/>
          <p:nvPr/>
        </p:nvCxnSpPr>
        <p:spPr>
          <a:xfrm>
            <a:off x="6492096" y="4041720"/>
            <a:ext cx="0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04"/>
          <p:cNvCxnSpPr/>
          <p:nvPr/>
        </p:nvCxnSpPr>
        <p:spPr>
          <a:xfrm>
            <a:off x="6577962" y="4041720"/>
            <a:ext cx="0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Straight Connector 105"/>
          <p:cNvCxnSpPr/>
          <p:nvPr/>
        </p:nvCxnSpPr>
        <p:spPr>
          <a:xfrm>
            <a:off x="6666091" y="4041720"/>
            <a:ext cx="0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Straight Connector 106"/>
          <p:cNvCxnSpPr/>
          <p:nvPr/>
        </p:nvCxnSpPr>
        <p:spPr>
          <a:xfrm>
            <a:off x="6749872" y="4041720"/>
            <a:ext cx="2085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Connector 107"/>
          <p:cNvCxnSpPr/>
          <p:nvPr/>
        </p:nvCxnSpPr>
        <p:spPr>
          <a:xfrm flipH="1">
            <a:off x="6416038" y="4041720"/>
            <a:ext cx="407093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Straight Connector 108"/>
          <p:cNvCxnSpPr/>
          <p:nvPr/>
        </p:nvCxnSpPr>
        <p:spPr>
          <a:xfrm>
            <a:off x="7918275" y="4048049"/>
            <a:ext cx="0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Straight Connector 109"/>
          <p:cNvCxnSpPr/>
          <p:nvPr/>
        </p:nvCxnSpPr>
        <p:spPr>
          <a:xfrm>
            <a:off x="8004140" y="4048049"/>
            <a:ext cx="0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Straight Connector 110"/>
          <p:cNvCxnSpPr/>
          <p:nvPr/>
        </p:nvCxnSpPr>
        <p:spPr>
          <a:xfrm>
            <a:off x="8092270" y="4048049"/>
            <a:ext cx="0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Straight Connector 111"/>
          <p:cNvCxnSpPr/>
          <p:nvPr/>
        </p:nvCxnSpPr>
        <p:spPr>
          <a:xfrm>
            <a:off x="8176051" y="4048049"/>
            <a:ext cx="2085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Straight Connector 112"/>
          <p:cNvCxnSpPr/>
          <p:nvPr/>
        </p:nvCxnSpPr>
        <p:spPr>
          <a:xfrm flipH="1">
            <a:off x="7842216" y="4048049"/>
            <a:ext cx="407093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/>
          <p:cNvCxnSpPr/>
          <p:nvPr/>
        </p:nvCxnSpPr>
        <p:spPr>
          <a:xfrm>
            <a:off x="6479411" y="4419257"/>
            <a:ext cx="0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/>
          <p:cNvCxnSpPr/>
          <p:nvPr/>
        </p:nvCxnSpPr>
        <p:spPr>
          <a:xfrm>
            <a:off x="6565277" y="4419257"/>
            <a:ext cx="0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Connector 117"/>
          <p:cNvCxnSpPr/>
          <p:nvPr/>
        </p:nvCxnSpPr>
        <p:spPr>
          <a:xfrm>
            <a:off x="6653406" y="4419257"/>
            <a:ext cx="0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Straight Connector 118"/>
          <p:cNvCxnSpPr/>
          <p:nvPr/>
        </p:nvCxnSpPr>
        <p:spPr>
          <a:xfrm>
            <a:off x="6737187" y="4419257"/>
            <a:ext cx="2085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Straight Connector 119"/>
          <p:cNvCxnSpPr/>
          <p:nvPr/>
        </p:nvCxnSpPr>
        <p:spPr>
          <a:xfrm flipH="1">
            <a:off x="6403353" y="4419257"/>
            <a:ext cx="407093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Straight Connector 120"/>
          <p:cNvCxnSpPr/>
          <p:nvPr/>
        </p:nvCxnSpPr>
        <p:spPr>
          <a:xfrm>
            <a:off x="6473852" y="4790175"/>
            <a:ext cx="0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Straight Connector 121"/>
          <p:cNvCxnSpPr/>
          <p:nvPr/>
        </p:nvCxnSpPr>
        <p:spPr>
          <a:xfrm>
            <a:off x="6557174" y="4790175"/>
            <a:ext cx="0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Straight Connector 122"/>
          <p:cNvCxnSpPr/>
          <p:nvPr/>
        </p:nvCxnSpPr>
        <p:spPr>
          <a:xfrm>
            <a:off x="6645304" y="4790175"/>
            <a:ext cx="0" cy="272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050487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F4B218-A3ED-40EA-BC2E-30B1411D6E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0396" y="-148282"/>
            <a:ext cx="5336746" cy="369467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2325149-FAD0-46FB-8A45-F2FE73745A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225" y="3296017"/>
            <a:ext cx="5145087" cy="3561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913283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1915687-E855-4B30-9217-2C88ED5BBFD7}"/>
              </a:ext>
            </a:extLst>
          </p:cNvPr>
          <p:cNvSpPr txBox="1"/>
          <p:nvPr/>
        </p:nvSpPr>
        <p:spPr>
          <a:xfrm>
            <a:off x="1569308" y="2273643"/>
            <a:ext cx="53010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Tuesday 1.2.22</a:t>
            </a:r>
          </a:p>
        </p:txBody>
      </p:sp>
    </p:spTree>
    <p:extLst>
      <p:ext uri="{BB962C8B-B14F-4D97-AF65-F5344CB8AC3E}">
        <p14:creationId xmlns:p14="http://schemas.microsoft.com/office/powerpoint/2010/main" val="160793439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B61BD7B9-85A1-4ABD-9F1D-A19F32D9C9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3078" y="1949242"/>
            <a:ext cx="4451404" cy="154195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B86AA22-98C7-4C10-BE37-EF5583D49A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142" y="1314536"/>
            <a:ext cx="6724939" cy="5154849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844083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Year 2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Week 3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Day 2 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75635" y="1014855"/>
            <a:ext cx="1907224" cy="1907224"/>
          </a:xfrm>
          <a:prstGeom prst="rect">
            <a:avLst/>
          </a:prstGeom>
        </p:spPr>
      </p:pic>
      <p:cxnSp>
        <p:nvCxnSpPr>
          <p:cNvPr id="24" name="Straight Arrow Connector 23"/>
          <p:cNvCxnSpPr/>
          <p:nvPr/>
        </p:nvCxnSpPr>
        <p:spPr>
          <a:xfrm>
            <a:off x="7929063" y="1956782"/>
            <a:ext cx="0" cy="641576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flipV="1">
            <a:off x="7938765" y="1626115"/>
            <a:ext cx="324153" cy="330666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V="1">
            <a:off x="2677025" y="2598357"/>
            <a:ext cx="193431" cy="12309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V="1">
            <a:off x="3039822" y="2620570"/>
            <a:ext cx="193431" cy="12309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V="1">
            <a:off x="3420585" y="2605762"/>
            <a:ext cx="193431" cy="12309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V="1">
            <a:off x="2654814" y="3094426"/>
            <a:ext cx="193431" cy="12309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V="1">
            <a:off x="3069438" y="3079618"/>
            <a:ext cx="193431" cy="12309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V="1">
            <a:off x="3424831" y="3079619"/>
            <a:ext cx="193431" cy="12309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flipV="1">
            <a:off x="3795032" y="3079620"/>
            <a:ext cx="193431" cy="12309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flipV="1">
            <a:off x="4150428" y="3079622"/>
            <a:ext cx="193431" cy="12309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4975828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B61BD7B9-85A1-4ABD-9F1D-A19F32D9C9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3078" y="1949242"/>
            <a:ext cx="4451404" cy="154195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B86AA22-98C7-4C10-BE37-EF5583D49A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142" y="1314536"/>
            <a:ext cx="6724939" cy="5154849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844083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Year 2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Week 3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Day 2 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75635" y="1014855"/>
            <a:ext cx="1907224" cy="1907224"/>
          </a:xfrm>
          <a:prstGeom prst="rect">
            <a:avLst/>
          </a:prstGeom>
        </p:spPr>
      </p:pic>
      <p:cxnSp>
        <p:nvCxnSpPr>
          <p:cNvPr id="24" name="Straight Arrow Connector 23"/>
          <p:cNvCxnSpPr/>
          <p:nvPr/>
        </p:nvCxnSpPr>
        <p:spPr>
          <a:xfrm>
            <a:off x="7929063" y="1956782"/>
            <a:ext cx="0" cy="641576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flipV="1">
            <a:off x="7938765" y="1626115"/>
            <a:ext cx="324153" cy="330666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V="1">
            <a:off x="2677025" y="2598357"/>
            <a:ext cx="193431" cy="12309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V="1">
            <a:off x="3039822" y="2620570"/>
            <a:ext cx="193431" cy="12309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V="1">
            <a:off x="3420585" y="2605762"/>
            <a:ext cx="193431" cy="12309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V="1">
            <a:off x="2654814" y="3094426"/>
            <a:ext cx="193431" cy="12309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V="1">
            <a:off x="3069438" y="3079618"/>
            <a:ext cx="193431" cy="12309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V="1">
            <a:off x="3424831" y="3079619"/>
            <a:ext cx="193431" cy="12309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flipV="1">
            <a:off x="3795032" y="3079620"/>
            <a:ext cx="193431" cy="12309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flipV="1">
            <a:off x="4150428" y="3079622"/>
            <a:ext cx="193431" cy="12309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8" name="Picture 7">
            <a:extLst>
              <a:ext uri="{FF2B5EF4-FFF2-40B4-BE49-F238E27FC236}">
                <a16:creationId xmlns:a16="http://schemas.microsoft.com/office/drawing/2014/main" id="{473A1EAA-65F7-4536-A2BA-946FD8C5DE9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24052" y="2852988"/>
            <a:ext cx="754094" cy="79348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87C1675-3BB7-4647-94C5-3B539C9A9F6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95033" y="3539600"/>
            <a:ext cx="1918999" cy="79348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2BDCAAA-F72A-4C16-9957-F05384FAE7F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95032" y="4429897"/>
            <a:ext cx="810369" cy="79348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5ACD2C5-F34D-4887-A4BD-64E7576ADD2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95033" y="5365445"/>
            <a:ext cx="669680" cy="793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9892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40213" y="2474893"/>
            <a:ext cx="6724471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77995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801153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86544"/>
            <a:ext cx="7497474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How many does each tally represent?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	a)                   b)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      </a:t>
            </a:r>
            <a:endParaRPr kumimoji="0" lang="en-GB" sz="6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 startAt="2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Draw tallies to show</a:t>
            </a: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 startAt="2"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	 a) 7               b) 11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3) 	 Complete the tally chart.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    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</p:txBody>
      </p:sp>
      <p:grpSp>
        <p:nvGrpSpPr>
          <p:cNvPr id="90" name="Group 89"/>
          <p:cNvGrpSpPr/>
          <p:nvPr/>
        </p:nvGrpSpPr>
        <p:grpSpPr>
          <a:xfrm>
            <a:off x="1576842" y="1040588"/>
            <a:ext cx="965114" cy="483326"/>
            <a:chOff x="1611579" y="5272556"/>
            <a:chExt cx="965114" cy="483326"/>
          </a:xfrm>
        </p:grpSpPr>
        <p:grpSp>
          <p:nvGrpSpPr>
            <p:cNvPr id="85" name="Group 84"/>
            <p:cNvGrpSpPr/>
            <p:nvPr/>
          </p:nvGrpSpPr>
          <p:grpSpPr>
            <a:xfrm>
              <a:off x="1611579" y="5272556"/>
              <a:ext cx="504000" cy="483326"/>
              <a:chOff x="1611579" y="5272556"/>
              <a:chExt cx="504000" cy="483326"/>
            </a:xfrm>
          </p:grpSpPr>
          <p:cxnSp>
            <p:nvCxnSpPr>
              <p:cNvPr id="80" name="Straight Connector 79"/>
              <p:cNvCxnSpPr/>
              <p:nvPr/>
            </p:nvCxnSpPr>
            <p:spPr>
              <a:xfrm>
                <a:off x="1685601" y="5272556"/>
                <a:ext cx="0" cy="483326"/>
              </a:xfrm>
              <a:prstGeom prst="line">
                <a:avLst/>
              </a:prstGeom>
              <a:ln w="381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1" name="Straight Connector 80"/>
              <p:cNvCxnSpPr/>
              <p:nvPr/>
            </p:nvCxnSpPr>
            <p:spPr>
              <a:xfrm>
                <a:off x="1800264" y="5272556"/>
                <a:ext cx="0" cy="483326"/>
              </a:xfrm>
              <a:prstGeom prst="line">
                <a:avLst/>
              </a:prstGeom>
              <a:ln w="381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2" name="Straight Connector 81"/>
              <p:cNvCxnSpPr/>
              <p:nvPr/>
            </p:nvCxnSpPr>
            <p:spPr>
              <a:xfrm>
                <a:off x="1914927" y="5272556"/>
                <a:ext cx="0" cy="483326"/>
              </a:xfrm>
              <a:prstGeom prst="line">
                <a:avLst/>
              </a:prstGeom>
              <a:ln w="381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3" name="Straight Connector 82"/>
              <p:cNvCxnSpPr/>
              <p:nvPr/>
            </p:nvCxnSpPr>
            <p:spPr>
              <a:xfrm>
                <a:off x="2029590" y="5272556"/>
                <a:ext cx="0" cy="483326"/>
              </a:xfrm>
              <a:prstGeom prst="line">
                <a:avLst/>
              </a:prstGeom>
              <a:ln w="381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4" name="Straight Connector 83"/>
              <p:cNvCxnSpPr/>
              <p:nvPr/>
            </p:nvCxnSpPr>
            <p:spPr>
              <a:xfrm>
                <a:off x="1611579" y="5311744"/>
                <a:ext cx="504000" cy="378823"/>
              </a:xfrm>
              <a:prstGeom prst="line">
                <a:avLst/>
              </a:prstGeom>
              <a:ln w="381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cxnSp>
          <p:nvCxnSpPr>
            <p:cNvPr id="86" name="Straight Connector 85"/>
            <p:cNvCxnSpPr/>
            <p:nvPr/>
          </p:nvCxnSpPr>
          <p:spPr>
            <a:xfrm>
              <a:off x="2276246" y="5272556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>
              <a:off x="2376395" y="5272556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>
              <a:off x="2476544" y="5272556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>
              <a:off x="2576693" y="5272556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91" name="Group 90"/>
          <p:cNvGrpSpPr/>
          <p:nvPr/>
        </p:nvGrpSpPr>
        <p:grpSpPr>
          <a:xfrm>
            <a:off x="4110544" y="1027524"/>
            <a:ext cx="504000" cy="483326"/>
            <a:chOff x="4145281" y="457200"/>
            <a:chExt cx="504000" cy="483326"/>
          </a:xfrm>
        </p:grpSpPr>
        <p:cxnSp>
          <p:nvCxnSpPr>
            <p:cNvPr id="92" name="Straight Connector 91"/>
            <p:cNvCxnSpPr/>
            <p:nvPr/>
          </p:nvCxnSpPr>
          <p:spPr>
            <a:xfrm>
              <a:off x="4219303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3" name="Straight Connector 92"/>
            <p:cNvCxnSpPr/>
            <p:nvPr/>
          </p:nvCxnSpPr>
          <p:spPr>
            <a:xfrm>
              <a:off x="4333966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4" name="Straight Connector 93"/>
            <p:cNvCxnSpPr/>
            <p:nvPr/>
          </p:nvCxnSpPr>
          <p:spPr>
            <a:xfrm>
              <a:off x="4448629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5" name="Straight Connector 94"/>
            <p:cNvCxnSpPr/>
            <p:nvPr/>
          </p:nvCxnSpPr>
          <p:spPr>
            <a:xfrm>
              <a:off x="4563292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6" name="Straight Connector 95"/>
            <p:cNvCxnSpPr/>
            <p:nvPr/>
          </p:nvCxnSpPr>
          <p:spPr>
            <a:xfrm>
              <a:off x="4145281" y="496388"/>
              <a:ext cx="504000" cy="378823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97" name="Group 96"/>
          <p:cNvGrpSpPr/>
          <p:nvPr/>
        </p:nvGrpSpPr>
        <p:grpSpPr>
          <a:xfrm>
            <a:off x="4725572" y="1022813"/>
            <a:ext cx="504000" cy="483326"/>
            <a:chOff x="4145281" y="457200"/>
            <a:chExt cx="504000" cy="483326"/>
          </a:xfrm>
        </p:grpSpPr>
        <p:cxnSp>
          <p:nvCxnSpPr>
            <p:cNvPr id="98" name="Straight Connector 97"/>
            <p:cNvCxnSpPr/>
            <p:nvPr/>
          </p:nvCxnSpPr>
          <p:spPr>
            <a:xfrm>
              <a:off x="4219303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9" name="Straight Connector 98"/>
            <p:cNvCxnSpPr/>
            <p:nvPr/>
          </p:nvCxnSpPr>
          <p:spPr>
            <a:xfrm>
              <a:off x="4333966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0" name="Straight Connector 99"/>
            <p:cNvCxnSpPr/>
            <p:nvPr/>
          </p:nvCxnSpPr>
          <p:spPr>
            <a:xfrm>
              <a:off x="4448629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1" name="Straight Connector 100"/>
            <p:cNvCxnSpPr/>
            <p:nvPr/>
          </p:nvCxnSpPr>
          <p:spPr>
            <a:xfrm>
              <a:off x="4563292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>
              <a:off x="4145281" y="496388"/>
              <a:ext cx="504000" cy="378823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03" name="Group 102"/>
          <p:cNvGrpSpPr/>
          <p:nvPr/>
        </p:nvGrpSpPr>
        <p:grpSpPr>
          <a:xfrm>
            <a:off x="5325817" y="1016355"/>
            <a:ext cx="504000" cy="483326"/>
            <a:chOff x="4145281" y="457200"/>
            <a:chExt cx="504000" cy="483326"/>
          </a:xfrm>
        </p:grpSpPr>
        <p:cxnSp>
          <p:nvCxnSpPr>
            <p:cNvPr id="104" name="Straight Connector 103"/>
            <p:cNvCxnSpPr/>
            <p:nvPr/>
          </p:nvCxnSpPr>
          <p:spPr>
            <a:xfrm>
              <a:off x="4219303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5" name="Straight Connector 104"/>
            <p:cNvCxnSpPr/>
            <p:nvPr/>
          </p:nvCxnSpPr>
          <p:spPr>
            <a:xfrm>
              <a:off x="4333966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6" name="Straight Connector 105"/>
            <p:cNvCxnSpPr/>
            <p:nvPr/>
          </p:nvCxnSpPr>
          <p:spPr>
            <a:xfrm>
              <a:off x="4448629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7" name="Straight Connector 106"/>
            <p:cNvCxnSpPr/>
            <p:nvPr/>
          </p:nvCxnSpPr>
          <p:spPr>
            <a:xfrm>
              <a:off x="4563292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>
              <a:off x="4145281" y="496388"/>
              <a:ext cx="504000" cy="378823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09" name="Group 108"/>
          <p:cNvGrpSpPr/>
          <p:nvPr/>
        </p:nvGrpSpPr>
        <p:grpSpPr>
          <a:xfrm>
            <a:off x="5940258" y="1040588"/>
            <a:ext cx="504000" cy="483326"/>
            <a:chOff x="4145281" y="457200"/>
            <a:chExt cx="504000" cy="483326"/>
          </a:xfrm>
        </p:grpSpPr>
        <p:cxnSp>
          <p:nvCxnSpPr>
            <p:cNvPr id="110" name="Straight Connector 109"/>
            <p:cNvCxnSpPr/>
            <p:nvPr/>
          </p:nvCxnSpPr>
          <p:spPr>
            <a:xfrm>
              <a:off x="4219303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1" name="Straight Connector 110"/>
            <p:cNvCxnSpPr/>
            <p:nvPr/>
          </p:nvCxnSpPr>
          <p:spPr>
            <a:xfrm>
              <a:off x="4333966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2" name="Straight Connector 111"/>
            <p:cNvCxnSpPr/>
            <p:nvPr/>
          </p:nvCxnSpPr>
          <p:spPr>
            <a:xfrm>
              <a:off x="4448629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3" name="Straight Connector 112"/>
            <p:cNvCxnSpPr/>
            <p:nvPr/>
          </p:nvCxnSpPr>
          <p:spPr>
            <a:xfrm>
              <a:off x="4563292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4" name="Straight Connector 113"/>
            <p:cNvCxnSpPr/>
            <p:nvPr/>
          </p:nvCxnSpPr>
          <p:spPr>
            <a:xfrm>
              <a:off x="4145281" y="496388"/>
              <a:ext cx="504000" cy="378823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" name="Group 2"/>
          <p:cNvGrpSpPr/>
          <p:nvPr/>
        </p:nvGrpSpPr>
        <p:grpSpPr>
          <a:xfrm>
            <a:off x="6653446" y="1027524"/>
            <a:ext cx="100149" cy="483326"/>
            <a:chOff x="6653446" y="1027524"/>
            <a:chExt cx="100149" cy="483326"/>
          </a:xfrm>
        </p:grpSpPr>
        <p:cxnSp>
          <p:nvCxnSpPr>
            <p:cNvPr id="115" name="Straight Connector 114"/>
            <p:cNvCxnSpPr/>
            <p:nvPr/>
          </p:nvCxnSpPr>
          <p:spPr>
            <a:xfrm>
              <a:off x="6653446" y="1027524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6" name="Straight Connector 115"/>
            <p:cNvCxnSpPr/>
            <p:nvPr/>
          </p:nvCxnSpPr>
          <p:spPr>
            <a:xfrm>
              <a:off x="6753595" y="1027524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aphicFrame>
        <p:nvGraphicFramePr>
          <p:cNvPr id="117" name="Table 116"/>
          <p:cNvGraphicFramePr>
            <a:graphicFrameLocks noGrp="1"/>
          </p:cNvGraphicFramePr>
          <p:nvPr>
            <p:extLst/>
          </p:nvPr>
        </p:nvGraphicFramePr>
        <p:xfrm>
          <a:off x="3422865" y="3857290"/>
          <a:ext cx="4752781" cy="1828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60655">
                  <a:extLst>
                    <a:ext uri="{9D8B030D-6E8A-4147-A177-3AD203B41FA5}">
                      <a16:colId xmlns:a16="http://schemas.microsoft.com/office/drawing/2014/main" val="1158947443"/>
                    </a:ext>
                  </a:extLst>
                </a:gridCol>
                <a:gridCol w="1397223">
                  <a:extLst>
                    <a:ext uri="{9D8B030D-6E8A-4147-A177-3AD203B41FA5}">
                      <a16:colId xmlns:a16="http://schemas.microsoft.com/office/drawing/2014/main" val="2934031234"/>
                    </a:ext>
                  </a:extLst>
                </a:gridCol>
                <a:gridCol w="1194903">
                  <a:extLst>
                    <a:ext uri="{9D8B030D-6E8A-4147-A177-3AD203B41FA5}">
                      <a16:colId xmlns:a16="http://schemas.microsoft.com/office/drawing/2014/main" val="6554469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Button Colour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Tally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Total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01368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pink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64519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blue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91978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green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65068814"/>
                  </a:ext>
                </a:extLst>
              </a:tr>
            </a:tbl>
          </a:graphicData>
        </a:graphic>
      </p:graphicFrame>
      <p:pic>
        <p:nvPicPr>
          <p:cNvPr id="131" name="Picture 13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86" y="3751172"/>
            <a:ext cx="2631843" cy="222317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9545639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86544"/>
            <a:ext cx="7497474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How many does each tally represent?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	a)                   b)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      </a:t>
            </a:r>
            <a:endParaRPr kumimoji="0" lang="en-GB" sz="6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 startAt="2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Draw tallies to show</a:t>
            </a: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 startAt="2"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	 a) 7               b) 11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3) 	 Complete the tally chart.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    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</p:txBody>
      </p:sp>
      <p:grpSp>
        <p:nvGrpSpPr>
          <p:cNvPr id="90" name="Group 89"/>
          <p:cNvGrpSpPr/>
          <p:nvPr/>
        </p:nvGrpSpPr>
        <p:grpSpPr>
          <a:xfrm>
            <a:off x="1576842" y="1040588"/>
            <a:ext cx="965114" cy="483326"/>
            <a:chOff x="1611579" y="5272556"/>
            <a:chExt cx="965114" cy="483326"/>
          </a:xfrm>
        </p:grpSpPr>
        <p:grpSp>
          <p:nvGrpSpPr>
            <p:cNvPr id="85" name="Group 84"/>
            <p:cNvGrpSpPr/>
            <p:nvPr/>
          </p:nvGrpSpPr>
          <p:grpSpPr>
            <a:xfrm>
              <a:off x="1611579" y="5272556"/>
              <a:ext cx="504000" cy="483326"/>
              <a:chOff x="1611579" y="5272556"/>
              <a:chExt cx="504000" cy="483326"/>
            </a:xfrm>
          </p:grpSpPr>
          <p:cxnSp>
            <p:nvCxnSpPr>
              <p:cNvPr id="80" name="Straight Connector 79"/>
              <p:cNvCxnSpPr/>
              <p:nvPr/>
            </p:nvCxnSpPr>
            <p:spPr>
              <a:xfrm>
                <a:off x="1685601" y="5272556"/>
                <a:ext cx="0" cy="483326"/>
              </a:xfrm>
              <a:prstGeom prst="line">
                <a:avLst/>
              </a:prstGeom>
              <a:ln w="381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1" name="Straight Connector 80"/>
              <p:cNvCxnSpPr/>
              <p:nvPr/>
            </p:nvCxnSpPr>
            <p:spPr>
              <a:xfrm>
                <a:off x="1800264" y="5272556"/>
                <a:ext cx="0" cy="483326"/>
              </a:xfrm>
              <a:prstGeom prst="line">
                <a:avLst/>
              </a:prstGeom>
              <a:ln w="381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2" name="Straight Connector 81"/>
              <p:cNvCxnSpPr/>
              <p:nvPr/>
            </p:nvCxnSpPr>
            <p:spPr>
              <a:xfrm>
                <a:off x="1914927" y="5272556"/>
                <a:ext cx="0" cy="483326"/>
              </a:xfrm>
              <a:prstGeom prst="line">
                <a:avLst/>
              </a:prstGeom>
              <a:ln w="381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3" name="Straight Connector 82"/>
              <p:cNvCxnSpPr/>
              <p:nvPr/>
            </p:nvCxnSpPr>
            <p:spPr>
              <a:xfrm>
                <a:off x="2029590" y="5272556"/>
                <a:ext cx="0" cy="483326"/>
              </a:xfrm>
              <a:prstGeom prst="line">
                <a:avLst/>
              </a:prstGeom>
              <a:ln w="381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4" name="Straight Connector 83"/>
              <p:cNvCxnSpPr/>
              <p:nvPr/>
            </p:nvCxnSpPr>
            <p:spPr>
              <a:xfrm>
                <a:off x="1611579" y="5311744"/>
                <a:ext cx="504000" cy="378823"/>
              </a:xfrm>
              <a:prstGeom prst="line">
                <a:avLst/>
              </a:prstGeom>
              <a:ln w="381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cxnSp>
          <p:nvCxnSpPr>
            <p:cNvPr id="86" name="Straight Connector 85"/>
            <p:cNvCxnSpPr/>
            <p:nvPr/>
          </p:nvCxnSpPr>
          <p:spPr>
            <a:xfrm>
              <a:off x="2276246" y="5272556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>
              <a:off x="2376395" y="5272556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>
              <a:off x="2476544" y="5272556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>
              <a:off x="2576693" y="5272556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91" name="Group 90"/>
          <p:cNvGrpSpPr/>
          <p:nvPr/>
        </p:nvGrpSpPr>
        <p:grpSpPr>
          <a:xfrm>
            <a:off x="4110544" y="1027524"/>
            <a:ext cx="504000" cy="483326"/>
            <a:chOff x="4145281" y="457200"/>
            <a:chExt cx="504000" cy="483326"/>
          </a:xfrm>
        </p:grpSpPr>
        <p:cxnSp>
          <p:nvCxnSpPr>
            <p:cNvPr id="92" name="Straight Connector 91"/>
            <p:cNvCxnSpPr/>
            <p:nvPr/>
          </p:nvCxnSpPr>
          <p:spPr>
            <a:xfrm>
              <a:off x="4219303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3" name="Straight Connector 92"/>
            <p:cNvCxnSpPr/>
            <p:nvPr/>
          </p:nvCxnSpPr>
          <p:spPr>
            <a:xfrm>
              <a:off x="4333966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4" name="Straight Connector 93"/>
            <p:cNvCxnSpPr/>
            <p:nvPr/>
          </p:nvCxnSpPr>
          <p:spPr>
            <a:xfrm>
              <a:off x="4448629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5" name="Straight Connector 94"/>
            <p:cNvCxnSpPr/>
            <p:nvPr/>
          </p:nvCxnSpPr>
          <p:spPr>
            <a:xfrm>
              <a:off x="4563292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6" name="Straight Connector 95"/>
            <p:cNvCxnSpPr/>
            <p:nvPr/>
          </p:nvCxnSpPr>
          <p:spPr>
            <a:xfrm>
              <a:off x="4145281" y="496388"/>
              <a:ext cx="504000" cy="378823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97" name="Group 96"/>
          <p:cNvGrpSpPr/>
          <p:nvPr/>
        </p:nvGrpSpPr>
        <p:grpSpPr>
          <a:xfrm>
            <a:off x="4725572" y="1022813"/>
            <a:ext cx="504000" cy="483326"/>
            <a:chOff x="4145281" y="457200"/>
            <a:chExt cx="504000" cy="483326"/>
          </a:xfrm>
        </p:grpSpPr>
        <p:cxnSp>
          <p:nvCxnSpPr>
            <p:cNvPr id="98" name="Straight Connector 97"/>
            <p:cNvCxnSpPr/>
            <p:nvPr/>
          </p:nvCxnSpPr>
          <p:spPr>
            <a:xfrm>
              <a:off x="4219303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9" name="Straight Connector 98"/>
            <p:cNvCxnSpPr/>
            <p:nvPr/>
          </p:nvCxnSpPr>
          <p:spPr>
            <a:xfrm>
              <a:off x="4333966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0" name="Straight Connector 99"/>
            <p:cNvCxnSpPr/>
            <p:nvPr/>
          </p:nvCxnSpPr>
          <p:spPr>
            <a:xfrm>
              <a:off x="4448629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1" name="Straight Connector 100"/>
            <p:cNvCxnSpPr/>
            <p:nvPr/>
          </p:nvCxnSpPr>
          <p:spPr>
            <a:xfrm>
              <a:off x="4563292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>
              <a:off x="4145281" y="496388"/>
              <a:ext cx="504000" cy="378823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03" name="Group 102"/>
          <p:cNvGrpSpPr/>
          <p:nvPr/>
        </p:nvGrpSpPr>
        <p:grpSpPr>
          <a:xfrm>
            <a:off x="5325817" y="1016355"/>
            <a:ext cx="504000" cy="483326"/>
            <a:chOff x="4145281" y="457200"/>
            <a:chExt cx="504000" cy="483326"/>
          </a:xfrm>
        </p:grpSpPr>
        <p:cxnSp>
          <p:nvCxnSpPr>
            <p:cNvPr id="104" name="Straight Connector 103"/>
            <p:cNvCxnSpPr/>
            <p:nvPr/>
          </p:nvCxnSpPr>
          <p:spPr>
            <a:xfrm>
              <a:off x="4219303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5" name="Straight Connector 104"/>
            <p:cNvCxnSpPr/>
            <p:nvPr/>
          </p:nvCxnSpPr>
          <p:spPr>
            <a:xfrm>
              <a:off x="4333966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6" name="Straight Connector 105"/>
            <p:cNvCxnSpPr/>
            <p:nvPr/>
          </p:nvCxnSpPr>
          <p:spPr>
            <a:xfrm>
              <a:off x="4448629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7" name="Straight Connector 106"/>
            <p:cNvCxnSpPr/>
            <p:nvPr/>
          </p:nvCxnSpPr>
          <p:spPr>
            <a:xfrm>
              <a:off x="4563292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>
              <a:off x="4145281" y="496388"/>
              <a:ext cx="504000" cy="378823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09" name="Group 108"/>
          <p:cNvGrpSpPr/>
          <p:nvPr/>
        </p:nvGrpSpPr>
        <p:grpSpPr>
          <a:xfrm>
            <a:off x="5940258" y="1040588"/>
            <a:ext cx="504000" cy="483326"/>
            <a:chOff x="4145281" y="457200"/>
            <a:chExt cx="504000" cy="483326"/>
          </a:xfrm>
        </p:grpSpPr>
        <p:cxnSp>
          <p:nvCxnSpPr>
            <p:cNvPr id="110" name="Straight Connector 109"/>
            <p:cNvCxnSpPr/>
            <p:nvPr/>
          </p:nvCxnSpPr>
          <p:spPr>
            <a:xfrm>
              <a:off x="4219303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1" name="Straight Connector 110"/>
            <p:cNvCxnSpPr/>
            <p:nvPr/>
          </p:nvCxnSpPr>
          <p:spPr>
            <a:xfrm>
              <a:off x="4333966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2" name="Straight Connector 111"/>
            <p:cNvCxnSpPr/>
            <p:nvPr/>
          </p:nvCxnSpPr>
          <p:spPr>
            <a:xfrm>
              <a:off x="4448629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3" name="Straight Connector 112"/>
            <p:cNvCxnSpPr/>
            <p:nvPr/>
          </p:nvCxnSpPr>
          <p:spPr>
            <a:xfrm>
              <a:off x="4563292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4" name="Straight Connector 113"/>
            <p:cNvCxnSpPr/>
            <p:nvPr/>
          </p:nvCxnSpPr>
          <p:spPr>
            <a:xfrm>
              <a:off x="4145281" y="496388"/>
              <a:ext cx="504000" cy="378823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" name="Group 2"/>
          <p:cNvGrpSpPr/>
          <p:nvPr/>
        </p:nvGrpSpPr>
        <p:grpSpPr>
          <a:xfrm>
            <a:off x="6653446" y="1027524"/>
            <a:ext cx="100149" cy="483326"/>
            <a:chOff x="6653446" y="1027524"/>
            <a:chExt cx="100149" cy="483326"/>
          </a:xfrm>
        </p:grpSpPr>
        <p:cxnSp>
          <p:nvCxnSpPr>
            <p:cNvPr id="115" name="Straight Connector 114"/>
            <p:cNvCxnSpPr/>
            <p:nvPr/>
          </p:nvCxnSpPr>
          <p:spPr>
            <a:xfrm>
              <a:off x="6653446" y="1027524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6" name="Straight Connector 115"/>
            <p:cNvCxnSpPr/>
            <p:nvPr/>
          </p:nvCxnSpPr>
          <p:spPr>
            <a:xfrm>
              <a:off x="6753595" y="1027524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aphicFrame>
        <p:nvGraphicFramePr>
          <p:cNvPr id="117" name="Table 116"/>
          <p:cNvGraphicFramePr>
            <a:graphicFrameLocks noGrp="1"/>
          </p:cNvGraphicFramePr>
          <p:nvPr>
            <p:extLst/>
          </p:nvPr>
        </p:nvGraphicFramePr>
        <p:xfrm>
          <a:off x="3422865" y="3857290"/>
          <a:ext cx="4752781" cy="1828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60655">
                  <a:extLst>
                    <a:ext uri="{9D8B030D-6E8A-4147-A177-3AD203B41FA5}">
                      <a16:colId xmlns:a16="http://schemas.microsoft.com/office/drawing/2014/main" val="1158947443"/>
                    </a:ext>
                  </a:extLst>
                </a:gridCol>
                <a:gridCol w="1397223">
                  <a:extLst>
                    <a:ext uri="{9D8B030D-6E8A-4147-A177-3AD203B41FA5}">
                      <a16:colId xmlns:a16="http://schemas.microsoft.com/office/drawing/2014/main" val="2934031234"/>
                    </a:ext>
                  </a:extLst>
                </a:gridCol>
                <a:gridCol w="1194903">
                  <a:extLst>
                    <a:ext uri="{9D8B030D-6E8A-4147-A177-3AD203B41FA5}">
                      <a16:colId xmlns:a16="http://schemas.microsoft.com/office/drawing/2014/main" val="6554469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Button Colour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Tally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Total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01368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pink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64519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blue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91978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green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65068814"/>
                  </a:ext>
                </a:extLst>
              </a:tr>
            </a:tbl>
          </a:graphicData>
        </a:graphic>
      </p:graphicFrame>
      <p:pic>
        <p:nvPicPr>
          <p:cNvPr id="131" name="Picture 13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86" y="3751172"/>
            <a:ext cx="2631843" cy="2223172"/>
          </a:xfrm>
          <a:prstGeom prst="rect">
            <a:avLst/>
          </a:prstGeom>
        </p:spPr>
      </p:pic>
      <p:sp>
        <p:nvSpPr>
          <p:cNvPr id="43" name="TextBox 42"/>
          <p:cNvSpPr txBox="1"/>
          <p:nvPr/>
        </p:nvSpPr>
        <p:spPr>
          <a:xfrm>
            <a:off x="2747908" y="1053542"/>
            <a:ext cx="4117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9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7058697" y="1053542"/>
            <a:ext cx="7102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22</a:t>
            </a:r>
          </a:p>
        </p:txBody>
      </p:sp>
      <p:cxnSp>
        <p:nvCxnSpPr>
          <p:cNvPr id="46" name="Straight Connector 45"/>
          <p:cNvCxnSpPr/>
          <p:nvPr/>
        </p:nvCxnSpPr>
        <p:spPr>
          <a:xfrm>
            <a:off x="2163680" y="2372671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>
            <a:off x="2278343" y="2372671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>
            <a:off x="2393006" y="2372671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2507669" y="2372671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>
            <a:off x="2089658" y="2411859"/>
            <a:ext cx="504000" cy="378823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>
            <a:off x="2738446" y="2372671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>
            <a:off x="2842949" y="2372671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>
            <a:off x="4595577" y="2354839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>
            <a:off x="4710240" y="2354839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>
            <a:off x="4824903" y="2354839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>
            <a:off x="4939566" y="2354839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>
            <a:off x="4521555" y="2394027"/>
            <a:ext cx="504000" cy="378823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>
            <a:off x="5286690" y="2354840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>
            <a:off x="5401353" y="2354840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5516016" y="2354840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>
            <a:off x="5630679" y="2354840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>
            <a:off x="5212668" y="2394028"/>
            <a:ext cx="504000" cy="378823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>
            <a:off x="5938276" y="2372671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4" name="TextBox 63"/>
          <p:cNvSpPr txBox="1"/>
          <p:nvPr/>
        </p:nvSpPr>
        <p:spPr>
          <a:xfrm>
            <a:off x="7416457" y="4280540"/>
            <a:ext cx="180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3</a:t>
            </a:r>
          </a:p>
        </p:txBody>
      </p:sp>
      <p:cxnSp>
        <p:nvCxnSpPr>
          <p:cNvPr id="65" name="Straight Connector 64"/>
          <p:cNvCxnSpPr/>
          <p:nvPr/>
        </p:nvCxnSpPr>
        <p:spPr>
          <a:xfrm>
            <a:off x="6279656" y="4372501"/>
            <a:ext cx="0" cy="32400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>
            <a:off x="6379805" y="4372501"/>
            <a:ext cx="0" cy="32400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7" name="Straight Connector 66"/>
          <p:cNvCxnSpPr/>
          <p:nvPr/>
        </p:nvCxnSpPr>
        <p:spPr>
          <a:xfrm>
            <a:off x="6479954" y="4372501"/>
            <a:ext cx="0" cy="32400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8" name="Straight Connector 67"/>
          <p:cNvCxnSpPr/>
          <p:nvPr/>
        </p:nvCxnSpPr>
        <p:spPr>
          <a:xfrm>
            <a:off x="6216821" y="5295610"/>
            <a:ext cx="0" cy="32400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9" name="Straight Connector 68"/>
          <p:cNvCxnSpPr/>
          <p:nvPr/>
        </p:nvCxnSpPr>
        <p:spPr>
          <a:xfrm>
            <a:off x="6316970" y="5295610"/>
            <a:ext cx="0" cy="32400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0" name="Straight Connector 69"/>
          <p:cNvCxnSpPr/>
          <p:nvPr/>
        </p:nvCxnSpPr>
        <p:spPr>
          <a:xfrm>
            <a:off x="6417119" y="5295610"/>
            <a:ext cx="0" cy="32400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1" name="Straight Connector 70"/>
          <p:cNvCxnSpPr/>
          <p:nvPr/>
        </p:nvCxnSpPr>
        <p:spPr>
          <a:xfrm>
            <a:off x="6512433" y="5304377"/>
            <a:ext cx="0" cy="32400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6227049" y="4843991"/>
            <a:ext cx="0" cy="32400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4" name="Straight Connector 73"/>
          <p:cNvCxnSpPr/>
          <p:nvPr/>
        </p:nvCxnSpPr>
        <p:spPr>
          <a:xfrm>
            <a:off x="6317142" y="4843991"/>
            <a:ext cx="0" cy="32400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>
            <a:off x="6407234" y="4843991"/>
            <a:ext cx="0" cy="32400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6" name="Straight Connector 75"/>
          <p:cNvCxnSpPr/>
          <p:nvPr/>
        </p:nvCxnSpPr>
        <p:spPr>
          <a:xfrm>
            <a:off x="6497326" y="4843991"/>
            <a:ext cx="0" cy="32400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7" name="Straight Connector 76"/>
          <p:cNvCxnSpPr/>
          <p:nvPr/>
        </p:nvCxnSpPr>
        <p:spPr>
          <a:xfrm>
            <a:off x="6168889" y="4870261"/>
            <a:ext cx="396000" cy="25394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8" name="Straight Connector 77"/>
          <p:cNvCxnSpPr/>
          <p:nvPr/>
        </p:nvCxnSpPr>
        <p:spPr>
          <a:xfrm>
            <a:off x="6681951" y="4835234"/>
            <a:ext cx="0" cy="32400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9" name="TextBox 78"/>
          <p:cNvSpPr txBox="1"/>
          <p:nvPr/>
        </p:nvSpPr>
        <p:spPr>
          <a:xfrm>
            <a:off x="7404804" y="4745191"/>
            <a:ext cx="180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6</a:t>
            </a:r>
          </a:p>
        </p:txBody>
      </p:sp>
      <p:sp>
        <p:nvSpPr>
          <p:cNvPr id="118" name="TextBox 117"/>
          <p:cNvSpPr txBox="1"/>
          <p:nvPr/>
        </p:nvSpPr>
        <p:spPr>
          <a:xfrm>
            <a:off x="7422505" y="5191272"/>
            <a:ext cx="180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6960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9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9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10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10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64" grpId="0"/>
      <p:bldP spid="79" grpId="0"/>
      <p:bldP spid="118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73981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/>
    </mc:Choice>
    <mc:Fallback xmlns="">
      <p:transition spd="slow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1" name="Table 50"/>
          <p:cNvGraphicFramePr>
            <a:graphicFrameLocks noGrp="1"/>
          </p:cNvGraphicFramePr>
          <p:nvPr>
            <p:extLst/>
          </p:nvPr>
        </p:nvGraphicFramePr>
        <p:xfrm>
          <a:off x="979717" y="3646993"/>
          <a:ext cx="6222688" cy="228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61587">
                  <a:extLst>
                    <a:ext uri="{9D8B030D-6E8A-4147-A177-3AD203B41FA5}">
                      <a16:colId xmlns:a16="http://schemas.microsoft.com/office/drawing/2014/main" val="1158947443"/>
                    </a:ext>
                  </a:extLst>
                </a:gridCol>
                <a:gridCol w="3861101">
                  <a:extLst>
                    <a:ext uri="{9D8B030D-6E8A-4147-A177-3AD203B41FA5}">
                      <a16:colId xmlns:a16="http://schemas.microsoft.com/office/drawing/2014/main" val="6554469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Shape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01368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Square</a:t>
                      </a:r>
                      <a:r>
                        <a:rPr lang="en-GB" sz="2400" baseline="0" dirty="0">
                          <a:latin typeface="Comic Sans MS" panose="030F0702030302020204" pitchFamily="66" charset="0"/>
                        </a:rPr>
                        <a:t> 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64519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Triangle</a:t>
                      </a:r>
                      <a:r>
                        <a:rPr lang="en-GB" sz="2400" baseline="0" dirty="0">
                          <a:latin typeface="Comic Sans MS" panose="030F0702030302020204" pitchFamily="66" charset="0"/>
                        </a:rPr>
                        <a:t> 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91978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Decagon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650688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Trapezium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10727465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Box 55"/>
              <p:cNvSpPr txBox="1"/>
              <p:nvPr/>
            </p:nvSpPr>
            <p:spPr>
              <a:xfrm>
                <a:off x="4435251" y="3131070"/>
                <a:ext cx="370291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Key       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1 shape</a:t>
                </a:r>
              </a:p>
            </p:txBody>
          </p:sp>
        </mc:Choice>
        <mc:Fallback xmlns="">
          <p:sp>
            <p:nvSpPr>
              <p:cNvPr id="56" name="TextBox 5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35251" y="3131070"/>
                <a:ext cx="3702911" cy="461665"/>
              </a:xfrm>
              <a:prstGeom prst="rect">
                <a:avLst/>
              </a:prstGeom>
              <a:blipFill>
                <a:blip r:embed="rId5"/>
                <a:stretch>
                  <a:fillRect l="-2636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rapezoid 10"/>
          <p:cNvSpPr/>
          <p:nvPr/>
        </p:nvSpPr>
        <p:spPr>
          <a:xfrm rot="10800000">
            <a:off x="3816536" y="2348244"/>
            <a:ext cx="1069751" cy="685800"/>
          </a:xfrm>
          <a:prstGeom prst="trapezoid">
            <a:avLst>
              <a:gd name="adj" fmla="val 63095"/>
            </a:avLst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5-Point Star 11"/>
          <p:cNvSpPr/>
          <p:nvPr/>
        </p:nvSpPr>
        <p:spPr>
          <a:xfrm>
            <a:off x="3884266" y="859991"/>
            <a:ext cx="934288" cy="934288"/>
          </a:xfrm>
          <a:prstGeom prst="star5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Isosceles Triangle 12"/>
          <p:cNvSpPr/>
          <p:nvPr/>
        </p:nvSpPr>
        <p:spPr>
          <a:xfrm>
            <a:off x="4225573" y="1638575"/>
            <a:ext cx="251675" cy="699364"/>
          </a:xfrm>
          <a:prstGeom prst="triangl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Trapezoid 39"/>
          <p:cNvSpPr/>
          <p:nvPr/>
        </p:nvSpPr>
        <p:spPr>
          <a:xfrm rot="10800000">
            <a:off x="5336487" y="2118270"/>
            <a:ext cx="1412404" cy="905469"/>
          </a:xfrm>
          <a:prstGeom prst="trapezoid">
            <a:avLst>
              <a:gd name="adj" fmla="val 32619"/>
            </a:avLst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ight Triangle 14"/>
          <p:cNvSpPr/>
          <p:nvPr/>
        </p:nvSpPr>
        <p:spPr>
          <a:xfrm>
            <a:off x="5851208" y="859649"/>
            <a:ext cx="551906" cy="1258621"/>
          </a:xfrm>
          <a:prstGeom prst="rtTriangl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26" name="Group 25"/>
          <p:cNvGrpSpPr/>
          <p:nvPr/>
        </p:nvGrpSpPr>
        <p:grpSpPr>
          <a:xfrm>
            <a:off x="5277395" y="3203849"/>
            <a:ext cx="311600" cy="311600"/>
            <a:chOff x="5235846" y="3162300"/>
            <a:chExt cx="394697" cy="394697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235846" y="3162300"/>
              <a:ext cx="394697" cy="394697"/>
            </a:xfrm>
            <a:prstGeom prst="line">
              <a:avLst/>
            </a:prstGeom>
            <a:ln w="28575">
              <a:solidFill>
                <a:srgbClr val="00000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flipH="1">
              <a:off x="5235846" y="3162300"/>
              <a:ext cx="394697" cy="394697"/>
            </a:xfrm>
            <a:prstGeom prst="line">
              <a:avLst/>
            </a:prstGeom>
            <a:ln w="28575">
              <a:solidFill>
                <a:srgbClr val="00000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55" name="Group 54"/>
          <p:cNvGrpSpPr/>
          <p:nvPr/>
        </p:nvGrpSpPr>
        <p:grpSpPr>
          <a:xfrm>
            <a:off x="3467798" y="4174558"/>
            <a:ext cx="311600" cy="311600"/>
            <a:chOff x="5235846" y="3162300"/>
            <a:chExt cx="394697" cy="394697"/>
          </a:xfrm>
        </p:grpSpPr>
        <p:cxnSp>
          <p:nvCxnSpPr>
            <p:cNvPr id="66" name="Straight Connector 65"/>
            <p:cNvCxnSpPr/>
            <p:nvPr/>
          </p:nvCxnSpPr>
          <p:spPr>
            <a:xfrm>
              <a:off x="5235846" y="3162300"/>
              <a:ext cx="394697" cy="394697"/>
            </a:xfrm>
            <a:prstGeom prst="line">
              <a:avLst/>
            </a:prstGeom>
            <a:ln w="28575">
              <a:solidFill>
                <a:srgbClr val="00000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flipH="1">
              <a:off x="5235846" y="3162300"/>
              <a:ext cx="394697" cy="394697"/>
            </a:xfrm>
            <a:prstGeom prst="line">
              <a:avLst/>
            </a:prstGeom>
            <a:ln w="28575">
              <a:solidFill>
                <a:srgbClr val="00000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" name="Rectangle 1"/>
          <p:cNvSpPr/>
          <p:nvPr/>
        </p:nvSpPr>
        <p:spPr>
          <a:xfrm>
            <a:off x="1763487" y="1719200"/>
            <a:ext cx="1314845" cy="131484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Isosceles Triangle 9"/>
          <p:cNvSpPr/>
          <p:nvPr/>
        </p:nvSpPr>
        <p:spPr>
          <a:xfrm>
            <a:off x="1750787" y="580723"/>
            <a:ext cx="1319329" cy="1137351"/>
          </a:xfrm>
          <a:prstGeom prst="triangl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0" name="Picture 6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92397" flipH="1">
            <a:off x="581882" y="2845871"/>
            <a:ext cx="1022042" cy="716855"/>
          </a:xfrm>
          <a:prstGeom prst="rect">
            <a:avLst/>
          </a:prstGeom>
        </p:spPr>
      </p:pic>
      <p:grpSp>
        <p:nvGrpSpPr>
          <p:cNvPr id="74" name="Group 73"/>
          <p:cNvGrpSpPr/>
          <p:nvPr/>
        </p:nvGrpSpPr>
        <p:grpSpPr>
          <a:xfrm>
            <a:off x="3467798" y="4647681"/>
            <a:ext cx="311601" cy="311600"/>
            <a:chOff x="5235846" y="3162300"/>
            <a:chExt cx="394697" cy="394697"/>
          </a:xfrm>
        </p:grpSpPr>
        <p:cxnSp>
          <p:nvCxnSpPr>
            <p:cNvPr id="75" name="Straight Connector 74"/>
            <p:cNvCxnSpPr/>
            <p:nvPr/>
          </p:nvCxnSpPr>
          <p:spPr>
            <a:xfrm>
              <a:off x="5235846" y="3162300"/>
              <a:ext cx="394697" cy="394697"/>
            </a:xfrm>
            <a:prstGeom prst="line">
              <a:avLst/>
            </a:prstGeom>
            <a:ln w="28575">
              <a:solidFill>
                <a:srgbClr val="00000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flipH="1">
              <a:off x="5235846" y="3162300"/>
              <a:ext cx="394697" cy="394697"/>
            </a:xfrm>
            <a:prstGeom prst="line">
              <a:avLst/>
            </a:prstGeom>
            <a:ln w="28575">
              <a:solidFill>
                <a:srgbClr val="00000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91" name="Group 90"/>
          <p:cNvGrpSpPr/>
          <p:nvPr/>
        </p:nvGrpSpPr>
        <p:grpSpPr>
          <a:xfrm>
            <a:off x="3934428" y="4647681"/>
            <a:ext cx="311601" cy="311600"/>
            <a:chOff x="5235846" y="3162300"/>
            <a:chExt cx="394697" cy="394697"/>
          </a:xfrm>
        </p:grpSpPr>
        <p:cxnSp>
          <p:nvCxnSpPr>
            <p:cNvPr id="92" name="Straight Connector 91"/>
            <p:cNvCxnSpPr/>
            <p:nvPr/>
          </p:nvCxnSpPr>
          <p:spPr>
            <a:xfrm>
              <a:off x="5235846" y="3162300"/>
              <a:ext cx="394697" cy="394697"/>
            </a:xfrm>
            <a:prstGeom prst="line">
              <a:avLst/>
            </a:prstGeom>
            <a:ln w="28575">
              <a:solidFill>
                <a:srgbClr val="00000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3" name="Straight Connector 92"/>
            <p:cNvCxnSpPr/>
            <p:nvPr/>
          </p:nvCxnSpPr>
          <p:spPr>
            <a:xfrm flipH="1">
              <a:off x="5235846" y="3162300"/>
              <a:ext cx="394697" cy="394697"/>
            </a:xfrm>
            <a:prstGeom prst="line">
              <a:avLst/>
            </a:prstGeom>
            <a:ln w="28575">
              <a:solidFill>
                <a:srgbClr val="00000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94" name="Group 93"/>
          <p:cNvGrpSpPr/>
          <p:nvPr/>
        </p:nvGrpSpPr>
        <p:grpSpPr>
          <a:xfrm>
            <a:off x="3467798" y="5099106"/>
            <a:ext cx="311601" cy="311600"/>
            <a:chOff x="5235846" y="3162300"/>
            <a:chExt cx="394697" cy="394697"/>
          </a:xfrm>
        </p:grpSpPr>
        <p:cxnSp>
          <p:nvCxnSpPr>
            <p:cNvPr id="95" name="Straight Connector 94"/>
            <p:cNvCxnSpPr/>
            <p:nvPr/>
          </p:nvCxnSpPr>
          <p:spPr>
            <a:xfrm>
              <a:off x="5235846" y="3162300"/>
              <a:ext cx="394697" cy="394697"/>
            </a:xfrm>
            <a:prstGeom prst="line">
              <a:avLst/>
            </a:prstGeom>
            <a:ln w="28575">
              <a:solidFill>
                <a:srgbClr val="00000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6" name="Straight Connector 95"/>
            <p:cNvCxnSpPr/>
            <p:nvPr/>
          </p:nvCxnSpPr>
          <p:spPr>
            <a:xfrm flipH="1">
              <a:off x="5235846" y="3162300"/>
              <a:ext cx="394697" cy="394697"/>
            </a:xfrm>
            <a:prstGeom prst="line">
              <a:avLst/>
            </a:prstGeom>
            <a:ln w="28575">
              <a:solidFill>
                <a:srgbClr val="00000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97" name="Group 96"/>
          <p:cNvGrpSpPr/>
          <p:nvPr/>
        </p:nvGrpSpPr>
        <p:grpSpPr>
          <a:xfrm>
            <a:off x="4395531" y="4647681"/>
            <a:ext cx="311601" cy="311600"/>
            <a:chOff x="5235846" y="3162300"/>
            <a:chExt cx="394697" cy="394697"/>
          </a:xfrm>
        </p:grpSpPr>
        <p:cxnSp>
          <p:nvCxnSpPr>
            <p:cNvPr id="98" name="Straight Connector 97"/>
            <p:cNvCxnSpPr/>
            <p:nvPr/>
          </p:nvCxnSpPr>
          <p:spPr>
            <a:xfrm>
              <a:off x="5235846" y="3162300"/>
              <a:ext cx="394697" cy="394697"/>
            </a:xfrm>
            <a:prstGeom prst="line">
              <a:avLst/>
            </a:prstGeom>
            <a:ln w="28575">
              <a:solidFill>
                <a:srgbClr val="00000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9" name="Straight Connector 98"/>
            <p:cNvCxnSpPr/>
            <p:nvPr/>
          </p:nvCxnSpPr>
          <p:spPr>
            <a:xfrm flipH="1">
              <a:off x="5235846" y="3162300"/>
              <a:ext cx="394697" cy="394697"/>
            </a:xfrm>
            <a:prstGeom prst="line">
              <a:avLst/>
            </a:prstGeom>
            <a:ln w="28575">
              <a:solidFill>
                <a:srgbClr val="00000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00" name="Group 99"/>
          <p:cNvGrpSpPr/>
          <p:nvPr/>
        </p:nvGrpSpPr>
        <p:grpSpPr>
          <a:xfrm>
            <a:off x="3467798" y="5554709"/>
            <a:ext cx="311601" cy="311600"/>
            <a:chOff x="5235846" y="3162300"/>
            <a:chExt cx="394697" cy="394697"/>
          </a:xfrm>
        </p:grpSpPr>
        <p:cxnSp>
          <p:nvCxnSpPr>
            <p:cNvPr id="101" name="Straight Connector 100"/>
            <p:cNvCxnSpPr/>
            <p:nvPr/>
          </p:nvCxnSpPr>
          <p:spPr>
            <a:xfrm>
              <a:off x="5235846" y="3162300"/>
              <a:ext cx="394697" cy="394697"/>
            </a:xfrm>
            <a:prstGeom prst="line">
              <a:avLst/>
            </a:prstGeom>
            <a:ln w="28575">
              <a:solidFill>
                <a:srgbClr val="00000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 flipH="1">
              <a:off x="5235846" y="3162300"/>
              <a:ext cx="394697" cy="394697"/>
            </a:xfrm>
            <a:prstGeom prst="line">
              <a:avLst/>
            </a:prstGeom>
            <a:ln w="28575">
              <a:solidFill>
                <a:srgbClr val="00000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03" name="Group 102"/>
          <p:cNvGrpSpPr/>
          <p:nvPr/>
        </p:nvGrpSpPr>
        <p:grpSpPr>
          <a:xfrm>
            <a:off x="3935260" y="5554709"/>
            <a:ext cx="311601" cy="311600"/>
            <a:chOff x="5235846" y="3162300"/>
            <a:chExt cx="394697" cy="394697"/>
          </a:xfrm>
        </p:grpSpPr>
        <p:cxnSp>
          <p:nvCxnSpPr>
            <p:cNvPr id="104" name="Straight Connector 103"/>
            <p:cNvCxnSpPr/>
            <p:nvPr/>
          </p:nvCxnSpPr>
          <p:spPr>
            <a:xfrm>
              <a:off x="5235846" y="3162300"/>
              <a:ext cx="394697" cy="394697"/>
            </a:xfrm>
            <a:prstGeom prst="line">
              <a:avLst/>
            </a:prstGeom>
            <a:ln w="28575">
              <a:solidFill>
                <a:srgbClr val="00000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5" name="Straight Connector 104"/>
            <p:cNvCxnSpPr/>
            <p:nvPr/>
          </p:nvCxnSpPr>
          <p:spPr>
            <a:xfrm flipH="1">
              <a:off x="5235846" y="3162300"/>
              <a:ext cx="394697" cy="394697"/>
            </a:xfrm>
            <a:prstGeom prst="line">
              <a:avLst/>
            </a:prstGeom>
            <a:ln w="28575">
              <a:solidFill>
                <a:srgbClr val="00000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D7D31"/>
                                      </p:to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4472C4"/>
                                      </p:to>
                                    </p:animClr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0AD47"/>
                                      </p:to>
                                    </p:animClr>
                                    <p:set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8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/>
      <p:bldP spid="1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questions 1 and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2_SP_B2_PP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308543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2_SP_B2_PP2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606482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2_SP_B2_PP2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252688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2_SP_B2_PP2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9470" y="5223112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334334" y="536580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28" name="Table 27"/>
          <p:cNvGraphicFramePr>
            <a:graphicFrameLocks noGrp="1"/>
          </p:cNvGraphicFramePr>
          <p:nvPr>
            <p:extLst/>
          </p:nvPr>
        </p:nvGraphicFramePr>
        <p:xfrm>
          <a:off x="482946" y="555159"/>
          <a:ext cx="7492654" cy="2072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12654">
                  <a:extLst>
                    <a:ext uri="{9D8B030D-6E8A-4147-A177-3AD203B41FA5}">
                      <a16:colId xmlns:a16="http://schemas.microsoft.com/office/drawing/2014/main" val="1263891223"/>
                    </a:ext>
                  </a:extLst>
                </a:gridCol>
                <a:gridCol w="5080000">
                  <a:extLst>
                    <a:ext uri="{9D8B030D-6E8A-4147-A177-3AD203B41FA5}">
                      <a16:colId xmlns:a16="http://schemas.microsoft.com/office/drawing/2014/main" val="3787007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Minutes spent</a:t>
                      </a:r>
                      <a:r>
                        <a:rPr lang="en-GB" sz="2800" b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reading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46552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Monday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9700427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Tuesday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320812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Wednesday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1488020"/>
                  </a:ext>
                </a:extLst>
              </a:tr>
            </a:tbl>
          </a:graphicData>
        </a:graphic>
      </p:graphicFrame>
      <p:graphicFrame>
        <p:nvGraphicFramePr>
          <p:cNvPr id="45" name="Table 44"/>
          <p:cNvGraphicFramePr>
            <a:graphicFrameLocks noGrp="1"/>
          </p:cNvGraphicFramePr>
          <p:nvPr>
            <p:extLst/>
          </p:nvPr>
        </p:nvGraphicFramePr>
        <p:xfrm>
          <a:off x="482946" y="3045976"/>
          <a:ext cx="7492654" cy="2072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12654">
                  <a:extLst>
                    <a:ext uri="{9D8B030D-6E8A-4147-A177-3AD203B41FA5}">
                      <a16:colId xmlns:a16="http://schemas.microsoft.com/office/drawing/2014/main" val="1263891223"/>
                    </a:ext>
                  </a:extLst>
                </a:gridCol>
                <a:gridCol w="5080000">
                  <a:extLst>
                    <a:ext uri="{9D8B030D-6E8A-4147-A177-3AD203B41FA5}">
                      <a16:colId xmlns:a16="http://schemas.microsoft.com/office/drawing/2014/main" val="3787007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46552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Monday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9700427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Tuesday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320812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Wednesday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1488020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2902238" y="2948290"/>
            <a:ext cx="5174962" cy="605963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4260058" y="2983878"/>
                <a:ext cx="3916457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Key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     1 minute reading</a:t>
                </a: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60058" y="2983878"/>
                <a:ext cx="3916457" cy="461665"/>
              </a:xfrm>
              <a:prstGeom prst="rect">
                <a:avLst/>
              </a:prstGeom>
              <a:blipFill>
                <a:blip r:embed="rId7"/>
                <a:stretch>
                  <a:fillRect l="-2492" t="-10526" r="-1402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ectangle 9"/>
          <p:cNvSpPr/>
          <p:nvPr/>
        </p:nvSpPr>
        <p:spPr>
          <a:xfrm>
            <a:off x="5296234" y="3018552"/>
            <a:ext cx="291766" cy="38302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6" name="Picture 4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6156" y="2222141"/>
            <a:ext cx="1275496" cy="894626"/>
          </a:xfrm>
          <a:prstGeom prst="rect">
            <a:avLst/>
          </a:prstGeom>
        </p:spPr>
      </p:pic>
      <p:sp>
        <p:nvSpPr>
          <p:cNvPr id="47" name="Rectangle 46"/>
          <p:cNvSpPr/>
          <p:nvPr/>
        </p:nvSpPr>
        <p:spPr>
          <a:xfrm>
            <a:off x="2993383" y="3648100"/>
            <a:ext cx="291766" cy="38302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3410920" y="3648100"/>
            <a:ext cx="291766" cy="38302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3828458" y="3648100"/>
            <a:ext cx="291766" cy="38302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2990268" y="4144922"/>
            <a:ext cx="291766" cy="38302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3409363" y="4144922"/>
            <a:ext cx="291766" cy="38302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3828458" y="4144922"/>
            <a:ext cx="291766" cy="38302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4247553" y="4144922"/>
            <a:ext cx="291766" cy="38302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4666648" y="4144922"/>
            <a:ext cx="291766" cy="38302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5085743" y="4144922"/>
            <a:ext cx="291766" cy="38302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5504838" y="4144922"/>
            <a:ext cx="291766" cy="38302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5923933" y="4144922"/>
            <a:ext cx="291766" cy="38302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6343028" y="4144922"/>
            <a:ext cx="291766" cy="38302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9" name="Rectangle 58"/>
          <p:cNvSpPr/>
          <p:nvPr/>
        </p:nvSpPr>
        <p:spPr>
          <a:xfrm>
            <a:off x="6762122" y="4144922"/>
            <a:ext cx="291766" cy="38302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0" name="Rectangle 59"/>
          <p:cNvSpPr/>
          <p:nvPr/>
        </p:nvSpPr>
        <p:spPr>
          <a:xfrm>
            <a:off x="2993383" y="4649417"/>
            <a:ext cx="395532" cy="408953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3641712" y="4649417"/>
            <a:ext cx="395532" cy="408953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4290041" y="4649417"/>
            <a:ext cx="395532" cy="408953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4938370" y="4649417"/>
            <a:ext cx="395532" cy="408953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5586699" y="4649417"/>
            <a:ext cx="395532" cy="408953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5" name="Rectangle 64"/>
          <p:cNvSpPr/>
          <p:nvPr/>
        </p:nvSpPr>
        <p:spPr>
          <a:xfrm>
            <a:off x="6235028" y="4649417"/>
            <a:ext cx="395532" cy="408953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6" name="Rectangle 65"/>
          <p:cNvSpPr/>
          <p:nvPr/>
        </p:nvSpPr>
        <p:spPr>
          <a:xfrm>
            <a:off x="6883357" y="4649417"/>
            <a:ext cx="395532" cy="408953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7" name="Rectangle 66"/>
          <p:cNvSpPr/>
          <p:nvPr/>
        </p:nvSpPr>
        <p:spPr>
          <a:xfrm>
            <a:off x="7531685" y="4649417"/>
            <a:ext cx="395532" cy="408953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713566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6" grpId="0" animBg="1"/>
      <p:bldP spid="7" grpId="0"/>
      <p:bldP spid="10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0086" y="538163"/>
            <a:ext cx="7594635" cy="4605338"/>
          </a:xfrm>
          <a:prstGeom prst="rect">
            <a:avLst/>
          </a:prstGeom>
        </p:spPr>
      </p:pic>
      <p:graphicFrame>
        <p:nvGraphicFramePr>
          <p:cNvPr id="68" name="Table 67"/>
          <p:cNvGraphicFramePr>
            <a:graphicFrameLocks noGrp="1"/>
          </p:cNvGraphicFramePr>
          <p:nvPr>
            <p:extLst/>
          </p:nvPr>
        </p:nvGraphicFramePr>
        <p:xfrm>
          <a:off x="482946" y="3045976"/>
          <a:ext cx="7492654" cy="2072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12654">
                  <a:extLst>
                    <a:ext uri="{9D8B030D-6E8A-4147-A177-3AD203B41FA5}">
                      <a16:colId xmlns:a16="http://schemas.microsoft.com/office/drawing/2014/main" val="1263891223"/>
                    </a:ext>
                  </a:extLst>
                </a:gridCol>
                <a:gridCol w="5080000">
                  <a:extLst>
                    <a:ext uri="{9D8B030D-6E8A-4147-A177-3AD203B41FA5}">
                      <a16:colId xmlns:a16="http://schemas.microsoft.com/office/drawing/2014/main" val="3787007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46552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Monday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9700427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Tuesday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320812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Wednesday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1488020"/>
                  </a:ext>
                </a:extLst>
              </a:tr>
            </a:tbl>
          </a:graphicData>
        </a:graphic>
      </p:graphicFrame>
      <p:sp>
        <p:nvSpPr>
          <p:cNvPr id="69" name="Rectangle 68"/>
          <p:cNvSpPr/>
          <p:nvPr/>
        </p:nvSpPr>
        <p:spPr>
          <a:xfrm>
            <a:off x="2902238" y="2948290"/>
            <a:ext cx="5174962" cy="605963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0" name="Rectangle 69"/>
              <p:cNvSpPr/>
              <p:nvPr/>
            </p:nvSpPr>
            <p:spPr>
              <a:xfrm>
                <a:off x="4260058" y="2983878"/>
                <a:ext cx="3916457" cy="461665"/>
              </a:xfrm>
              <a:prstGeom prst="rect">
                <a:avLst/>
              </a:prstGeom>
              <a:ln>
                <a:noFill/>
              </a:ln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Key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     1 minute reading</a:t>
                </a:r>
              </a:p>
            </p:txBody>
          </p:sp>
        </mc:Choice>
        <mc:Fallback xmlns="">
          <p:sp>
            <p:nvSpPr>
              <p:cNvPr id="70" name="Rectangle 6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60058" y="2983878"/>
                <a:ext cx="3916457" cy="461665"/>
              </a:xfrm>
              <a:prstGeom prst="rect">
                <a:avLst/>
              </a:prstGeom>
              <a:blipFill>
                <a:blip r:embed="rId6"/>
                <a:stretch>
                  <a:fillRect l="-2492" t="-10526" r="-1402" b="-28947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1" name="Rectangle 70"/>
          <p:cNvSpPr/>
          <p:nvPr/>
        </p:nvSpPr>
        <p:spPr>
          <a:xfrm>
            <a:off x="5296234" y="3018552"/>
            <a:ext cx="291766" cy="383024"/>
          </a:xfrm>
          <a:prstGeom prst="rect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2" name="Rectangle 71"/>
          <p:cNvSpPr/>
          <p:nvPr/>
        </p:nvSpPr>
        <p:spPr>
          <a:xfrm>
            <a:off x="2993383" y="3648100"/>
            <a:ext cx="291766" cy="383024"/>
          </a:xfrm>
          <a:prstGeom prst="rect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3" name="Rectangle 72"/>
          <p:cNvSpPr/>
          <p:nvPr/>
        </p:nvSpPr>
        <p:spPr>
          <a:xfrm>
            <a:off x="3410920" y="3648100"/>
            <a:ext cx="291766" cy="383024"/>
          </a:xfrm>
          <a:prstGeom prst="rect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4" name="Rectangle 73"/>
          <p:cNvSpPr/>
          <p:nvPr/>
        </p:nvSpPr>
        <p:spPr>
          <a:xfrm>
            <a:off x="3828458" y="3648100"/>
            <a:ext cx="291766" cy="383024"/>
          </a:xfrm>
          <a:prstGeom prst="rect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5" name="Rectangle 74"/>
          <p:cNvSpPr/>
          <p:nvPr/>
        </p:nvSpPr>
        <p:spPr>
          <a:xfrm>
            <a:off x="2990268" y="4144922"/>
            <a:ext cx="291766" cy="383024"/>
          </a:xfrm>
          <a:prstGeom prst="rect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6" name="Rectangle 75"/>
          <p:cNvSpPr/>
          <p:nvPr/>
        </p:nvSpPr>
        <p:spPr>
          <a:xfrm>
            <a:off x="3409363" y="4144922"/>
            <a:ext cx="291766" cy="383024"/>
          </a:xfrm>
          <a:prstGeom prst="rect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7" name="Rectangle 76"/>
          <p:cNvSpPr/>
          <p:nvPr/>
        </p:nvSpPr>
        <p:spPr>
          <a:xfrm>
            <a:off x="3828458" y="4144922"/>
            <a:ext cx="291766" cy="383024"/>
          </a:xfrm>
          <a:prstGeom prst="rect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8" name="Rectangle 77"/>
          <p:cNvSpPr/>
          <p:nvPr/>
        </p:nvSpPr>
        <p:spPr>
          <a:xfrm>
            <a:off x="4247553" y="4144922"/>
            <a:ext cx="291766" cy="383024"/>
          </a:xfrm>
          <a:prstGeom prst="rect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9" name="Rectangle 78"/>
          <p:cNvSpPr/>
          <p:nvPr/>
        </p:nvSpPr>
        <p:spPr>
          <a:xfrm>
            <a:off x="4666648" y="4144922"/>
            <a:ext cx="291766" cy="383024"/>
          </a:xfrm>
          <a:prstGeom prst="rect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5085743" y="4144922"/>
            <a:ext cx="291766" cy="383024"/>
          </a:xfrm>
          <a:prstGeom prst="rect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1" name="Rectangle 80"/>
          <p:cNvSpPr/>
          <p:nvPr/>
        </p:nvSpPr>
        <p:spPr>
          <a:xfrm>
            <a:off x="5504838" y="4144922"/>
            <a:ext cx="291766" cy="383024"/>
          </a:xfrm>
          <a:prstGeom prst="rect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5923933" y="4144922"/>
            <a:ext cx="291766" cy="383024"/>
          </a:xfrm>
          <a:prstGeom prst="rect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6343028" y="4144922"/>
            <a:ext cx="291766" cy="383024"/>
          </a:xfrm>
          <a:prstGeom prst="rect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4" name="Rectangle 83"/>
          <p:cNvSpPr/>
          <p:nvPr/>
        </p:nvSpPr>
        <p:spPr>
          <a:xfrm>
            <a:off x="6762122" y="4144922"/>
            <a:ext cx="291766" cy="383024"/>
          </a:xfrm>
          <a:prstGeom prst="rect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3" name="Rectangle 92"/>
          <p:cNvSpPr/>
          <p:nvPr/>
        </p:nvSpPr>
        <p:spPr>
          <a:xfrm>
            <a:off x="2992696" y="4661541"/>
            <a:ext cx="291766" cy="383024"/>
          </a:xfrm>
          <a:prstGeom prst="rect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4" name="Rectangle 93"/>
          <p:cNvSpPr/>
          <p:nvPr/>
        </p:nvSpPr>
        <p:spPr>
          <a:xfrm>
            <a:off x="3411791" y="4661541"/>
            <a:ext cx="291766" cy="383024"/>
          </a:xfrm>
          <a:prstGeom prst="rect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5" name="Rectangle 94"/>
          <p:cNvSpPr/>
          <p:nvPr/>
        </p:nvSpPr>
        <p:spPr>
          <a:xfrm>
            <a:off x="3830886" y="4661541"/>
            <a:ext cx="291766" cy="383024"/>
          </a:xfrm>
          <a:prstGeom prst="rect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6" name="Rectangle 95"/>
          <p:cNvSpPr/>
          <p:nvPr/>
        </p:nvSpPr>
        <p:spPr>
          <a:xfrm>
            <a:off x="4249981" y="4661541"/>
            <a:ext cx="291766" cy="383024"/>
          </a:xfrm>
          <a:prstGeom prst="rect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7" name="Rectangle 96"/>
          <p:cNvSpPr/>
          <p:nvPr/>
        </p:nvSpPr>
        <p:spPr>
          <a:xfrm>
            <a:off x="4669076" y="4661541"/>
            <a:ext cx="291766" cy="383024"/>
          </a:xfrm>
          <a:prstGeom prst="rect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8" name="Rectangle 97"/>
          <p:cNvSpPr/>
          <p:nvPr/>
        </p:nvSpPr>
        <p:spPr>
          <a:xfrm>
            <a:off x="5088171" y="4661541"/>
            <a:ext cx="291766" cy="383024"/>
          </a:xfrm>
          <a:prstGeom prst="rect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9" name="Rectangle 98"/>
          <p:cNvSpPr/>
          <p:nvPr/>
        </p:nvSpPr>
        <p:spPr>
          <a:xfrm>
            <a:off x="5507266" y="4661541"/>
            <a:ext cx="291766" cy="383024"/>
          </a:xfrm>
          <a:prstGeom prst="rect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0" name="Rectangle 99"/>
          <p:cNvSpPr/>
          <p:nvPr/>
        </p:nvSpPr>
        <p:spPr>
          <a:xfrm>
            <a:off x="5926361" y="4661541"/>
            <a:ext cx="291766" cy="383024"/>
          </a:xfrm>
          <a:prstGeom prst="rect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7104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7037E-7 L 5E-6 -0.4141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07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  <p:bldP spid="70" grpId="0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question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423542590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2_SP_B2_PP2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599018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2_SP_B2_PP2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488911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0702" y="4254734"/>
            <a:ext cx="1427798" cy="172232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8744" y="2290587"/>
            <a:ext cx="1427798" cy="156865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063" y="4197023"/>
            <a:ext cx="1371025" cy="169072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42089"/>
            <a:ext cx="1334620" cy="1609923"/>
          </a:xfrm>
          <a:prstGeom prst="rect">
            <a:avLst/>
          </a:prstGeom>
        </p:spPr>
      </p:pic>
      <p:sp>
        <p:nvSpPr>
          <p:cNvPr id="2" name="Rounded Rectangular Callout 1"/>
          <p:cNvSpPr/>
          <p:nvPr/>
        </p:nvSpPr>
        <p:spPr>
          <a:xfrm>
            <a:off x="4206240" y="4767450"/>
            <a:ext cx="2560320" cy="696888"/>
          </a:xfrm>
          <a:prstGeom prst="wedgeRoundRectCallout">
            <a:avLst>
              <a:gd name="adj1" fmla="val 64881"/>
              <a:gd name="adj2" fmla="val 6784"/>
              <a:gd name="adj3" fmla="val 16667"/>
            </a:avLst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We’ve been video calling our relatives</a:t>
            </a:r>
          </a:p>
        </p:txBody>
      </p:sp>
      <p:sp>
        <p:nvSpPr>
          <p:cNvPr id="10" name="Rounded Rectangular Callout 9"/>
          <p:cNvSpPr/>
          <p:nvPr/>
        </p:nvSpPr>
        <p:spPr>
          <a:xfrm>
            <a:off x="5335776" y="3625171"/>
            <a:ext cx="2058605" cy="696888"/>
          </a:xfrm>
          <a:prstGeom prst="wedgeRoundRectCallout">
            <a:avLst>
              <a:gd name="adj1" fmla="val 44370"/>
              <a:gd name="adj2" fmla="val -112500"/>
              <a:gd name="adj3" fmla="val 16667"/>
            </a:avLst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We’ve called 5 grandmas!</a:t>
            </a:r>
          </a:p>
        </p:txBody>
      </p:sp>
      <p:sp>
        <p:nvSpPr>
          <p:cNvPr id="11" name="Rounded Rectangular Callout 10"/>
          <p:cNvSpPr/>
          <p:nvPr/>
        </p:nvSpPr>
        <p:spPr>
          <a:xfrm>
            <a:off x="1170438" y="3667091"/>
            <a:ext cx="2560320" cy="696888"/>
          </a:xfrm>
          <a:prstGeom prst="wedgeRoundRectCallout">
            <a:avLst>
              <a:gd name="adj1" fmla="val -50377"/>
              <a:gd name="adj2" fmla="val -83871"/>
              <a:gd name="adj3" fmla="val 16667"/>
            </a:avLst>
          </a:prstGeom>
          <a:ln>
            <a:solidFill>
              <a:srgbClr val="00B0F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And twice as many uncles as grandmas!</a:t>
            </a:r>
          </a:p>
        </p:txBody>
      </p:sp>
      <p:sp>
        <p:nvSpPr>
          <p:cNvPr id="12" name="Rounded Rectangular Callout 11"/>
          <p:cNvSpPr/>
          <p:nvPr/>
        </p:nvSpPr>
        <p:spPr>
          <a:xfrm>
            <a:off x="1655088" y="5190860"/>
            <a:ext cx="2190129" cy="696888"/>
          </a:xfrm>
          <a:prstGeom prst="wedgeRoundRectCallout">
            <a:avLst>
              <a:gd name="adj1" fmla="val -59363"/>
              <a:gd name="adj2" fmla="val -43315"/>
              <a:gd name="adj3" fmla="val 16667"/>
            </a:avLst>
          </a:prstGeom>
          <a:ln>
            <a:solidFill>
              <a:srgbClr val="E5BCE6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But one less cousin than uncles</a:t>
            </a:r>
          </a:p>
        </p:txBody>
      </p:sp>
      <p:sp>
        <p:nvSpPr>
          <p:cNvPr id="3" name="Rectangle 2"/>
          <p:cNvSpPr/>
          <p:nvPr/>
        </p:nvSpPr>
        <p:spPr>
          <a:xfrm>
            <a:off x="1256077" y="706345"/>
            <a:ext cx="1412308" cy="423949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256077" y="736034"/>
            <a:ext cx="14123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Relatives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256077" y="1130294"/>
            <a:ext cx="1412308" cy="423949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256077" y="1162497"/>
            <a:ext cx="141230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Grandmas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2668384" y="1130294"/>
            <a:ext cx="4310359" cy="423949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angle 18"/>
              <p:cNvSpPr/>
              <p:nvPr/>
            </p:nvSpPr>
            <p:spPr>
              <a:xfrm>
                <a:off x="4025108" y="353847"/>
                <a:ext cx="3831498" cy="461665"/>
              </a:xfrm>
              <a:prstGeom prst="rect">
                <a:avLst/>
              </a:prstGeom>
              <a:ln>
                <a:noFill/>
              </a:ln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Key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     1 relative called</a:t>
                </a:r>
              </a:p>
            </p:txBody>
          </p:sp>
        </mc:Choice>
        <mc:Fallback xmlns="">
          <p:sp>
            <p:nvSpPr>
              <p:cNvPr id="19" name="Rectangle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25108" y="353847"/>
                <a:ext cx="3831498" cy="461665"/>
              </a:xfrm>
              <a:prstGeom prst="rect">
                <a:avLst/>
              </a:prstGeom>
              <a:blipFill>
                <a:blip r:embed="rId9"/>
                <a:stretch>
                  <a:fillRect l="-2385" t="-10526" r="-1590" b="-28947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5100892" y="354051"/>
            <a:ext cx="221041" cy="414363"/>
          </a:xfrm>
          <a:prstGeom prst="corner">
            <a:avLst>
              <a:gd name="adj1" fmla="val 27647"/>
              <a:gd name="adj2" fmla="val 29875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2836277" y="1142150"/>
            <a:ext cx="191054" cy="358149"/>
          </a:xfrm>
          <a:prstGeom prst="corner">
            <a:avLst>
              <a:gd name="adj1" fmla="val 27647"/>
              <a:gd name="adj2" fmla="val 29875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3251221" y="1142150"/>
            <a:ext cx="191054" cy="358149"/>
          </a:xfrm>
          <a:prstGeom prst="corner">
            <a:avLst>
              <a:gd name="adj1" fmla="val 27647"/>
              <a:gd name="adj2" fmla="val 29875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3675011" y="1063253"/>
            <a:ext cx="445797" cy="366112"/>
          </a:xfrm>
          <a:prstGeom prst="corner">
            <a:avLst>
              <a:gd name="adj1" fmla="val 27647"/>
              <a:gd name="adj2" fmla="val 29875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3666165" y="1142150"/>
            <a:ext cx="191054" cy="358149"/>
          </a:xfrm>
          <a:prstGeom prst="corner">
            <a:avLst>
              <a:gd name="adj1" fmla="val 27647"/>
              <a:gd name="adj2" fmla="val 29875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4081108" y="1142150"/>
            <a:ext cx="191054" cy="358149"/>
          </a:xfrm>
          <a:prstGeom prst="corner">
            <a:avLst>
              <a:gd name="adj1" fmla="val 27647"/>
              <a:gd name="adj2" fmla="val 29875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256077" y="1553285"/>
            <a:ext cx="1412308" cy="423949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1256077" y="1587871"/>
            <a:ext cx="141230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Uncles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4496050" y="1142150"/>
            <a:ext cx="191054" cy="358149"/>
          </a:xfrm>
          <a:prstGeom prst="corner">
            <a:avLst>
              <a:gd name="adj1" fmla="val 27647"/>
              <a:gd name="adj2" fmla="val 29875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668385" y="1553285"/>
            <a:ext cx="4310359" cy="423949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2836277" y="1559857"/>
            <a:ext cx="191054" cy="358149"/>
          </a:xfrm>
          <a:prstGeom prst="corner">
            <a:avLst>
              <a:gd name="adj1" fmla="val 27647"/>
              <a:gd name="adj2" fmla="val 29875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3251221" y="1559857"/>
            <a:ext cx="191054" cy="358149"/>
          </a:xfrm>
          <a:prstGeom prst="corner">
            <a:avLst>
              <a:gd name="adj1" fmla="val 27647"/>
              <a:gd name="adj2" fmla="val 29875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3666165" y="1559857"/>
            <a:ext cx="191054" cy="358149"/>
          </a:xfrm>
          <a:prstGeom prst="corner">
            <a:avLst>
              <a:gd name="adj1" fmla="val 27647"/>
              <a:gd name="adj2" fmla="val 29875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4081108" y="1559857"/>
            <a:ext cx="191054" cy="358149"/>
          </a:xfrm>
          <a:prstGeom prst="corner">
            <a:avLst>
              <a:gd name="adj1" fmla="val 27647"/>
              <a:gd name="adj2" fmla="val 29875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4496050" y="1559857"/>
            <a:ext cx="191054" cy="358149"/>
          </a:xfrm>
          <a:prstGeom prst="corner">
            <a:avLst>
              <a:gd name="adj1" fmla="val 27647"/>
              <a:gd name="adj2" fmla="val 29875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4905721" y="1559857"/>
            <a:ext cx="191054" cy="358149"/>
          </a:xfrm>
          <a:prstGeom prst="corner">
            <a:avLst>
              <a:gd name="adj1" fmla="val 27647"/>
              <a:gd name="adj2" fmla="val 29875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5326048" y="1559857"/>
            <a:ext cx="191054" cy="358149"/>
          </a:xfrm>
          <a:prstGeom prst="corner">
            <a:avLst>
              <a:gd name="adj1" fmla="val 27647"/>
              <a:gd name="adj2" fmla="val 29875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5749731" y="1559857"/>
            <a:ext cx="191054" cy="358149"/>
          </a:xfrm>
          <a:prstGeom prst="corner">
            <a:avLst>
              <a:gd name="adj1" fmla="val 27647"/>
              <a:gd name="adj2" fmla="val 29875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6170058" y="1559857"/>
            <a:ext cx="191054" cy="358149"/>
          </a:xfrm>
          <a:prstGeom prst="corner">
            <a:avLst>
              <a:gd name="adj1" fmla="val 27647"/>
              <a:gd name="adj2" fmla="val 29875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6590384" y="1559857"/>
            <a:ext cx="191054" cy="358149"/>
          </a:xfrm>
          <a:prstGeom prst="corner">
            <a:avLst>
              <a:gd name="adj1" fmla="val 27647"/>
              <a:gd name="adj2" fmla="val 29875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1256077" y="1971929"/>
            <a:ext cx="1412308" cy="423949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1256078" y="2000252"/>
            <a:ext cx="141230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Cousins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2668385" y="1971929"/>
            <a:ext cx="4310359" cy="423949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2816587" y="1960260"/>
            <a:ext cx="191054" cy="358149"/>
          </a:xfrm>
          <a:prstGeom prst="corner">
            <a:avLst>
              <a:gd name="adj1" fmla="val 27647"/>
              <a:gd name="adj2" fmla="val 29875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4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3231531" y="1960260"/>
            <a:ext cx="191054" cy="358149"/>
          </a:xfrm>
          <a:prstGeom prst="corner">
            <a:avLst>
              <a:gd name="adj1" fmla="val 27647"/>
              <a:gd name="adj2" fmla="val 29875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5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3646475" y="1960260"/>
            <a:ext cx="191054" cy="358149"/>
          </a:xfrm>
          <a:prstGeom prst="corner">
            <a:avLst>
              <a:gd name="adj1" fmla="val 27647"/>
              <a:gd name="adj2" fmla="val 29875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4061418" y="1960260"/>
            <a:ext cx="191054" cy="358149"/>
          </a:xfrm>
          <a:prstGeom prst="corner">
            <a:avLst>
              <a:gd name="adj1" fmla="val 27647"/>
              <a:gd name="adj2" fmla="val 29875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7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4476360" y="1960260"/>
            <a:ext cx="191054" cy="358149"/>
          </a:xfrm>
          <a:prstGeom prst="corner">
            <a:avLst>
              <a:gd name="adj1" fmla="val 27647"/>
              <a:gd name="adj2" fmla="val 29875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4886031" y="1960260"/>
            <a:ext cx="191054" cy="358149"/>
          </a:xfrm>
          <a:prstGeom prst="corner">
            <a:avLst>
              <a:gd name="adj1" fmla="val 27647"/>
              <a:gd name="adj2" fmla="val 29875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5306358" y="1960260"/>
            <a:ext cx="191054" cy="358149"/>
          </a:xfrm>
          <a:prstGeom prst="corner">
            <a:avLst>
              <a:gd name="adj1" fmla="val 27647"/>
              <a:gd name="adj2" fmla="val 29875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0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5730041" y="1960260"/>
            <a:ext cx="191054" cy="358149"/>
          </a:xfrm>
          <a:prstGeom prst="corner">
            <a:avLst>
              <a:gd name="adj1" fmla="val 27647"/>
              <a:gd name="adj2" fmla="val 29875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1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6150368" y="1960260"/>
            <a:ext cx="191054" cy="358149"/>
          </a:xfrm>
          <a:prstGeom prst="corner">
            <a:avLst>
              <a:gd name="adj1" fmla="val 27647"/>
              <a:gd name="adj2" fmla="val 29875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2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6570694" y="1960260"/>
            <a:ext cx="191054" cy="358149"/>
          </a:xfrm>
          <a:prstGeom prst="corner">
            <a:avLst>
              <a:gd name="adj1" fmla="val 27647"/>
              <a:gd name="adj2" fmla="val 29875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61459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9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5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8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4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5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>
                      <p:stCondLst>
                        <p:cond delay="indefinite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22" presetClass="exit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09" dur="1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3" grpId="0" animBg="1"/>
      <p:bldP spid="4" grpId="0"/>
      <p:bldP spid="16" grpId="0" animBg="1"/>
      <p:bldP spid="17" grpId="0"/>
      <p:bldP spid="18" grpId="0" animBg="1"/>
      <p:bldP spid="19" grpId="0"/>
      <p:bldP spid="20" grpId="0" animBg="1"/>
      <p:bldP spid="21" grpId="0" animBg="1"/>
      <p:bldP spid="22" grpId="0" animBg="1"/>
      <p:bldP spid="23" grpId="0" animBg="1"/>
      <p:bldP spid="23" grpId="1" animBg="1"/>
      <p:bldP spid="24" grpId="0" animBg="1"/>
      <p:bldP spid="25" grpId="0" animBg="1"/>
      <p:bldP spid="26" grpId="0" animBg="1"/>
      <p:bldP spid="27" grpId="0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2" grpId="1" animBg="1"/>
      <p:bldP spid="52" grpId="2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question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88290641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Y2_SP_B2_PP2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3021799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Y2_SP_B2_PP2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5258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433981" y="6308766"/>
            <a:ext cx="433119" cy="337038"/>
          </a:xfrm>
        </p:spPr>
        <p:txBody>
          <a:bodyPr/>
          <a:lstStyle/>
          <a:p>
            <a:pPr defTabSz="422041">
              <a:defRPr/>
            </a:pPr>
            <a:fld id="{48BAC8EC-B437-49E7-9790-CFA1DD0E61BE}" type="slidenum">
              <a:rPr lang="en-GB">
                <a:solidFill>
                  <a:srgbClr val="E7E6E6">
                    <a:lumMod val="75000"/>
                  </a:srgbClr>
                </a:solidFill>
              </a:rPr>
              <a:pPr defTabSz="422041">
                <a:defRPr/>
              </a:pPr>
              <a:t>49</a:t>
            </a:fld>
            <a:endParaRPr lang="en-GB" dirty="0">
              <a:solidFill>
                <a:srgbClr val="E7E6E6">
                  <a:lumMod val="75000"/>
                </a:srgb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7066" y="970362"/>
            <a:ext cx="7436566" cy="52637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585" dirty="0">
                <a:solidFill>
                  <a:prstClr val="black"/>
                </a:solidFill>
                <a:latin typeface="Gill Sans MT" panose="020B0502020104020203" pitchFamily="34" charset="0"/>
              </a:rPr>
              <a:t>Here is a pictogram showing the number of counters each child has.</a:t>
            </a:r>
          </a:p>
          <a:p>
            <a:pPr lvl="0">
              <a:defRPr/>
            </a:pPr>
            <a:endParaRPr lang="en-GB" sz="2585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585" dirty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</a:p>
          <a:p>
            <a:pPr lvl="0">
              <a:defRPr/>
            </a:pPr>
            <a:endParaRPr lang="en-GB" sz="2585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585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585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585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585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585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585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585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585" dirty="0">
                <a:solidFill>
                  <a:prstClr val="black"/>
                </a:solidFill>
                <a:latin typeface="Gill Sans MT" panose="020B0502020104020203" pitchFamily="34" charset="0"/>
              </a:rPr>
              <a:t>How could you improve the pictogram?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626727" y="2105269"/>
          <a:ext cx="6022431" cy="33772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64240">
                  <a:extLst>
                    <a:ext uri="{9D8B030D-6E8A-4147-A177-3AD203B41FA5}">
                      <a16:colId xmlns:a16="http://schemas.microsoft.com/office/drawing/2014/main" val="2553081543"/>
                    </a:ext>
                  </a:extLst>
                </a:gridCol>
                <a:gridCol w="4258191">
                  <a:extLst>
                    <a:ext uri="{9D8B030D-6E8A-4147-A177-3AD203B41FA5}">
                      <a16:colId xmlns:a16="http://schemas.microsoft.com/office/drawing/2014/main" val="4089682036"/>
                    </a:ext>
                  </a:extLst>
                </a:gridCol>
              </a:tblGrid>
              <a:tr h="844306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Dexter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1386975"/>
                  </a:ext>
                </a:extLst>
              </a:tr>
              <a:tr h="844306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latin typeface="Gill Sans MT" panose="020B0502020104020203" pitchFamily="34" charset="0"/>
                        </a:rPr>
                        <a:t>Alex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7370102"/>
                  </a:ext>
                </a:extLst>
              </a:tr>
              <a:tr h="844306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latin typeface="Gill Sans MT" panose="020B0502020104020203" pitchFamily="34" charset="0"/>
                        </a:rPr>
                        <a:t>Mo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9110361"/>
                  </a:ext>
                </a:extLst>
              </a:tr>
              <a:tr h="844306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latin typeface="Gill Sans MT" panose="020B0502020104020203" pitchFamily="34" charset="0"/>
                        </a:rPr>
                        <a:t>Rosie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4310852"/>
                  </a:ext>
                </a:extLst>
              </a:tr>
            </a:tbl>
          </a:graphicData>
        </a:graphic>
      </p:graphicFrame>
      <p:sp>
        <p:nvSpPr>
          <p:cNvPr id="6" name="Oval 5"/>
          <p:cNvSpPr/>
          <p:nvPr/>
        </p:nvSpPr>
        <p:spPr>
          <a:xfrm>
            <a:off x="3496876" y="2241806"/>
            <a:ext cx="661759" cy="611008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 w="254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7" name="Oval 6"/>
          <p:cNvSpPr/>
          <p:nvPr/>
        </p:nvSpPr>
        <p:spPr>
          <a:xfrm>
            <a:off x="3844616" y="2241805"/>
            <a:ext cx="661759" cy="611008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 w="254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8" name="Oval 7"/>
          <p:cNvSpPr/>
          <p:nvPr/>
        </p:nvSpPr>
        <p:spPr>
          <a:xfrm>
            <a:off x="6824569" y="2236078"/>
            <a:ext cx="661759" cy="611008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 w="254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9" name="Oval 8"/>
          <p:cNvSpPr/>
          <p:nvPr/>
        </p:nvSpPr>
        <p:spPr>
          <a:xfrm>
            <a:off x="3483745" y="3037612"/>
            <a:ext cx="661759" cy="611008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 w="254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10" name="Oval 9"/>
          <p:cNvSpPr/>
          <p:nvPr/>
        </p:nvSpPr>
        <p:spPr>
          <a:xfrm>
            <a:off x="4616129" y="3040523"/>
            <a:ext cx="661759" cy="611008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 w="254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11" name="Oval 10"/>
          <p:cNvSpPr/>
          <p:nvPr/>
        </p:nvSpPr>
        <p:spPr>
          <a:xfrm>
            <a:off x="6103965" y="3067413"/>
            <a:ext cx="661759" cy="611008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 w="254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12" name="Oval 11"/>
          <p:cNvSpPr/>
          <p:nvPr/>
        </p:nvSpPr>
        <p:spPr>
          <a:xfrm>
            <a:off x="4307063" y="4748252"/>
            <a:ext cx="661759" cy="611008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 w="254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13" name="Oval 12"/>
          <p:cNvSpPr/>
          <p:nvPr/>
        </p:nvSpPr>
        <p:spPr>
          <a:xfrm>
            <a:off x="6460016" y="3063305"/>
            <a:ext cx="661759" cy="611008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 w="254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14" name="Oval 13"/>
          <p:cNvSpPr/>
          <p:nvPr/>
        </p:nvSpPr>
        <p:spPr>
          <a:xfrm>
            <a:off x="6878215" y="3001567"/>
            <a:ext cx="661759" cy="611008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 w="254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15" name="Oval 14"/>
          <p:cNvSpPr/>
          <p:nvPr/>
        </p:nvSpPr>
        <p:spPr>
          <a:xfrm>
            <a:off x="3640001" y="3887887"/>
            <a:ext cx="661759" cy="611008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 w="254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16" name="Oval 15"/>
          <p:cNvSpPr/>
          <p:nvPr/>
        </p:nvSpPr>
        <p:spPr>
          <a:xfrm>
            <a:off x="4734847" y="3939063"/>
            <a:ext cx="661759" cy="611008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 w="254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17" name="Oval 16"/>
          <p:cNvSpPr/>
          <p:nvPr/>
        </p:nvSpPr>
        <p:spPr>
          <a:xfrm>
            <a:off x="5984154" y="3884163"/>
            <a:ext cx="661759" cy="611008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 w="254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18" name="Oval 17"/>
          <p:cNvSpPr/>
          <p:nvPr/>
        </p:nvSpPr>
        <p:spPr>
          <a:xfrm>
            <a:off x="3482983" y="4736731"/>
            <a:ext cx="661759" cy="611008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 w="254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19" name="Oval 18"/>
          <p:cNvSpPr/>
          <p:nvPr/>
        </p:nvSpPr>
        <p:spPr>
          <a:xfrm>
            <a:off x="3885383" y="4736731"/>
            <a:ext cx="661759" cy="611008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 w="254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20" name="Oval 19"/>
          <p:cNvSpPr/>
          <p:nvPr/>
        </p:nvSpPr>
        <p:spPr>
          <a:xfrm>
            <a:off x="6655906" y="4797962"/>
            <a:ext cx="661759" cy="611008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 w="254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21" name="Oval 20"/>
          <p:cNvSpPr/>
          <p:nvPr/>
        </p:nvSpPr>
        <p:spPr>
          <a:xfrm>
            <a:off x="5060786" y="2490415"/>
            <a:ext cx="414828" cy="383014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 w="254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22" name="Oval 21"/>
          <p:cNvSpPr/>
          <p:nvPr/>
        </p:nvSpPr>
        <p:spPr>
          <a:xfrm>
            <a:off x="5268200" y="2278229"/>
            <a:ext cx="414828" cy="383014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 w="254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23" name="Oval 22"/>
          <p:cNvSpPr/>
          <p:nvPr/>
        </p:nvSpPr>
        <p:spPr>
          <a:xfrm>
            <a:off x="5591334" y="2437411"/>
            <a:ext cx="414828" cy="383014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 w="254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24" name="Oval 23"/>
          <p:cNvSpPr/>
          <p:nvPr/>
        </p:nvSpPr>
        <p:spPr>
          <a:xfrm>
            <a:off x="5277888" y="3321903"/>
            <a:ext cx="414828" cy="383014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 w="254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25" name="Oval 24"/>
          <p:cNvSpPr/>
          <p:nvPr/>
        </p:nvSpPr>
        <p:spPr>
          <a:xfrm>
            <a:off x="5499583" y="3111440"/>
            <a:ext cx="414828" cy="383014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 w="254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</p:spTree>
    <p:extLst>
      <p:ext uri="{BB962C8B-B14F-4D97-AF65-F5344CB8AC3E}">
        <p14:creationId xmlns:p14="http://schemas.microsoft.com/office/powerpoint/2010/main" val="292264696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433981" y="6308766"/>
            <a:ext cx="433119" cy="337038"/>
          </a:xfrm>
        </p:spPr>
        <p:txBody>
          <a:bodyPr/>
          <a:lstStyle/>
          <a:p>
            <a:pPr defTabSz="422041">
              <a:defRPr/>
            </a:pPr>
            <a:fld id="{48BAC8EC-B437-49E7-9790-CFA1DD0E61BE}" type="slidenum">
              <a:rPr lang="en-GB">
                <a:solidFill>
                  <a:srgbClr val="E7E6E6">
                    <a:lumMod val="75000"/>
                  </a:srgbClr>
                </a:solidFill>
              </a:rPr>
              <a:pPr defTabSz="422041">
                <a:defRPr/>
              </a:pPr>
              <a:t>50</a:t>
            </a:fld>
            <a:endParaRPr lang="en-GB" dirty="0">
              <a:solidFill>
                <a:srgbClr val="E7E6E6">
                  <a:lumMod val="75000"/>
                </a:srgb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7066" y="970362"/>
            <a:ext cx="7436566" cy="55195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585" dirty="0">
                <a:solidFill>
                  <a:prstClr val="black"/>
                </a:solidFill>
                <a:latin typeface="Gill Sans MT" panose="020B0502020104020203" pitchFamily="34" charset="0"/>
              </a:rPr>
              <a:t>Use the clues to help you complete the pictogram.  </a:t>
            </a:r>
          </a:p>
          <a:p>
            <a:pPr marL="263776" indent="-263776">
              <a:buFont typeface="Arial" pitchFamily="34" charset="0"/>
              <a:buChar char="•"/>
              <a:defRPr/>
            </a:pPr>
            <a:r>
              <a:rPr lang="en-GB" sz="2585" dirty="0">
                <a:solidFill>
                  <a:prstClr val="black"/>
                </a:solidFill>
                <a:latin typeface="Gill Sans MT" panose="020B0502020104020203" pitchFamily="34" charset="0"/>
              </a:rPr>
              <a:t>More Caramel was sold than Bubblegum flavour, but less than Strawberry flavour.</a:t>
            </a:r>
          </a:p>
          <a:p>
            <a:pPr marL="263776" indent="-263776">
              <a:buFont typeface="Arial" pitchFamily="34" charset="0"/>
              <a:buChar char="•"/>
              <a:defRPr/>
            </a:pPr>
            <a:r>
              <a:rPr lang="en-GB" sz="2585" dirty="0">
                <a:solidFill>
                  <a:prstClr val="black"/>
                </a:solidFill>
                <a:latin typeface="Gill Sans MT" panose="020B0502020104020203" pitchFamily="34" charset="0"/>
              </a:rPr>
              <a:t>Mint was the most popular flavour.</a:t>
            </a:r>
          </a:p>
          <a:p>
            <a:pPr marL="263776" indent="-263776">
              <a:buFont typeface="Arial" pitchFamily="34" charset="0"/>
              <a:buChar char="•"/>
              <a:defRPr/>
            </a:pPr>
            <a:r>
              <a:rPr lang="en-GB" sz="2585" dirty="0">
                <a:solidFill>
                  <a:prstClr val="black"/>
                </a:solidFill>
                <a:latin typeface="Gill Sans MT" panose="020B0502020104020203" pitchFamily="34" charset="0"/>
              </a:rPr>
              <a:t>Vanilla was the least popular.</a:t>
            </a:r>
          </a:p>
          <a:p>
            <a:pPr lvl="0">
              <a:defRPr/>
            </a:pPr>
            <a:endParaRPr lang="en-GB" sz="2585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585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585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585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585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585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1662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585" dirty="0">
                <a:solidFill>
                  <a:prstClr val="black"/>
                </a:solidFill>
                <a:latin typeface="Gill Sans MT" panose="020B0502020104020203" pitchFamily="34" charset="0"/>
              </a:rPr>
              <a:t>Can you find more than one way to complete the pictogram?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008348" y="3018449"/>
          <a:ext cx="7237485" cy="26152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13404">
                  <a:extLst>
                    <a:ext uri="{9D8B030D-6E8A-4147-A177-3AD203B41FA5}">
                      <a16:colId xmlns:a16="http://schemas.microsoft.com/office/drawing/2014/main" val="2553081543"/>
                    </a:ext>
                  </a:extLst>
                </a:gridCol>
                <a:gridCol w="3584015">
                  <a:extLst>
                    <a:ext uri="{9D8B030D-6E8A-4147-A177-3AD203B41FA5}">
                      <a16:colId xmlns:a16="http://schemas.microsoft.com/office/drawing/2014/main" val="4089682036"/>
                    </a:ext>
                  </a:extLst>
                </a:gridCol>
                <a:gridCol w="1740066">
                  <a:extLst>
                    <a:ext uri="{9D8B030D-6E8A-4147-A177-3AD203B41FA5}">
                      <a16:colId xmlns:a16="http://schemas.microsoft.com/office/drawing/2014/main" val="1640156806"/>
                    </a:ext>
                  </a:extLst>
                </a:gridCol>
              </a:tblGrid>
              <a:tr h="422031">
                <a:tc>
                  <a:txBody>
                    <a:bodyPr/>
                    <a:lstStyle/>
                    <a:p>
                      <a:pPr algn="ctr"/>
                      <a:r>
                        <a:rPr lang="en-GB" sz="22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Flavour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= 1 ice cream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Total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1386975"/>
                  </a:ext>
                </a:extLst>
              </a:tr>
              <a:tr h="365538"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Strawberry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7370102"/>
                  </a:ext>
                </a:extLst>
              </a:tr>
              <a:tr h="365538"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Vanilla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9110361"/>
                  </a:ext>
                </a:extLst>
              </a:tr>
              <a:tr h="365538"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Chocolate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4310852"/>
                  </a:ext>
                </a:extLst>
              </a:tr>
              <a:tr h="365538"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Mint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56793352"/>
                  </a:ext>
                </a:extLst>
              </a:tr>
              <a:tr h="365538"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Caramel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0712405"/>
                  </a:ext>
                </a:extLst>
              </a:tr>
              <a:tr h="365538"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Bubblegum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4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73804088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8745" y="2954599"/>
            <a:ext cx="552740" cy="51462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8040" y="3342228"/>
            <a:ext cx="552740" cy="51462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2427" y="3342228"/>
            <a:ext cx="552740" cy="51462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6154" y="3342228"/>
            <a:ext cx="552740" cy="51462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0542" y="3342228"/>
            <a:ext cx="552740" cy="51462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4794" y="3342228"/>
            <a:ext cx="552740" cy="51462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9181" y="3342228"/>
            <a:ext cx="552740" cy="51462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2909" y="3342228"/>
            <a:ext cx="552740" cy="51462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7296" y="3342228"/>
            <a:ext cx="552740" cy="51462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8040" y="4078307"/>
            <a:ext cx="552740" cy="51462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2427" y="4078306"/>
            <a:ext cx="552740" cy="51462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6154" y="4089217"/>
            <a:ext cx="552740" cy="51462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0542" y="4089216"/>
            <a:ext cx="552740" cy="51462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8040" y="5182943"/>
            <a:ext cx="552740" cy="51462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6154" y="5182942"/>
            <a:ext cx="552740" cy="51462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2427" y="5193853"/>
            <a:ext cx="552740" cy="51462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0542" y="5193852"/>
            <a:ext cx="552740" cy="514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341327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9E53CFB7-3421-4DB3-BCE0-49B1E1475F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2415" y="582161"/>
            <a:ext cx="8219170" cy="5693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3778085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E6956186-04AB-450F-B1B7-76CA418C94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47287" y="526556"/>
            <a:ext cx="8461202" cy="5804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874061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1915687-E855-4B30-9217-2C88ED5BBFD7}"/>
              </a:ext>
            </a:extLst>
          </p:cNvPr>
          <p:cNvSpPr txBox="1"/>
          <p:nvPr/>
        </p:nvSpPr>
        <p:spPr>
          <a:xfrm>
            <a:off x="1569308" y="2273643"/>
            <a:ext cx="53010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Wednesday</a:t>
            </a:r>
          </a:p>
        </p:txBody>
      </p:sp>
    </p:spTree>
    <p:extLst>
      <p:ext uri="{BB962C8B-B14F-4D97-AF65-F5344CB8AC3E}">
        <p14:creationId xmlns:p14="http://schemas.microsoft.com/office/powerpoint/2010/main" val="300144797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30BCF79-EAC4-4EDB-9F54-712671D82C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4691" y="1933209"/>
            <a:ext cx="4457031" cy="154195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E930EF6-1832-4EC1-9472-05CB330E14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738" y="1352970"/>
            <a:ext cx="6724939" cy="5154849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844083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Year 2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Week 3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Day 3 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75635" y="1014855"/>
            <a:ext cx="1907224" cy="1907224"/>
          </a:xfrm>
          <a:prstGeom prst="rect">
            <a:avLst/>
          </a:prstGeom>
        </p:spPr>
      </p:pic>
      <p:cxnSp>
        <p:nvCxnSpPr>
          <p:cNvPr id="23" name="Straight Arrow Connector 22"/>
          <p:cNvCxnSpPr/>
          <p:nvPr/>
        </p:nvCxnSpPr>
        <p:spPr>
          <a:xfrm>
            <a:off x="7929063" y="1956782"/>
            <a:ext cx="0" cy="641576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flipH="1" flipV="1">
            <a:off x="7522514" y="1833428"/>
            <a:ext cx="416253" cy="123354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V="1">
            <a:off x="2647409" y="2598357"/>
            <a:ext cx="193431" cy="12309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V="1">
            <a:off x="3010206" y="2620570"/>
            <a:ext cx="193431" cy="12309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3390969" y="2605762"/>
            <a:ext cx="193431" cy="12309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V="1">
            <a:off x="2625198" y="3094426"/>
            <a:ext cx="193431" cy="12309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V="1">
            <a:off x="3039822" y="3079618"/>
            <a:ext cx="193431" cy="12309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V="1">
            <a:off x="3395215" y="3079619"/>
            <a:ext cx="193431" cy="12309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V="1">
            <a:off x="3765416" y="3079620"/>
            <a:ext cx="193431" cy="12309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96497471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30BCF79-EAC4-4EDB-9F54-712671D82C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4691" y="1933209"/>
            <a:ext cx="4457031" cy="154195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E930EF6-1832-4EC1-9472-05CB330E14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738" y="1352970"/>
            <a:ext cx="6724939" cy="5154849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844083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Year 2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Week 3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Day 3 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75635" y="1014855"/>
            <a:ext cx="1907224" cy="1907224"/>
          </a:xfrm>
          <a:prstGeom prst="rect">
            <a:avLst/>
          </a:prstGeom>
        </p:spPr>
      </p:pic>
      <p:cxnSp>
        <p:nvCxnSpPr>
          <p:cNvPr id="23" name="Straight Arrow Connector 22"/>
          <p:cNvCxnSpPr/>
          <p:nvPr/>
        </p:nvCxnSpPr>
        <p:spPr>
          <a:xfrm>
            <a:off x="7929063" y="1956782"/>
            <a:ext cx="0" cy="641576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flipH="1" flipV="1">
            <a:off x="7522514" y="1833428"/>
            <a:ext cx="416253" cy="123354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V="1">
            <a:off x="2647409" y="2598357"/>
            <a:ext cx="193431" cy="12309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V="1">
            <a:off x="3010206" y="2620570"/>
            <a:ext cx="193431" cy="12309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3390969" y="2605762"/>
            <a:ext cx="193431" cy="12309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V="1">
            <a:off x="2625198" y="3094426"/>
            <a:ext cx="193431" cy="12309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V="1">
            <a:off x="3039822" y="3079618"/>
            <a:ext cx="193431" cy="12309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V="1">
            <a:off x="3395215" y="3079619"/>
            <a:ext cx="193431" cy="12309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V="1">
            <a:off x="3765416" y="3079620"/>
            <a:ext cx="193431" cy="12309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728975CF-B839-457D-8624-07C27724BE9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14773" y="2324706"/>
            <a:ext cx="669680" cy="79348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EC969A8-EC69-432A-8293-4BEE775FB0D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65417" y="3611425"/>
            <a:ext cx="607777" cy="79348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F3752AD-C513-4CA4-9EAD-0CEE87769A2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38054" y="4493054"/>
            <a:ext cx="1924627" cy="79348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5207F85-92C4-452F-9647-E0F2DA66D4A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47006" y="5403956"/>
            <a:ext cx="815997" cy="793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532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49472" y="2302874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9340837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18428673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86544"/>
            <a:ext cx="7497474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If asked to ‘find the difference’, which representation would help you?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	a)                            b)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   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6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 startAt="2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If asked, ‘how many more…’, which representation would help you?</a:t>
            </a: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 startAt="2"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	 a)                         	b)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45425" y="1515168"/>
            <a:ext cx="349135" cy="349135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2194560" y="1515168"/>
            <a:ext cx="349135" cy="349135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2543695" y="1515168"/>
            <a:ext cx="349135" cy="349135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2892830" y="1515168"/>
            <a:ext cx="349135" cy="349135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9" name="Rectangle 58"/>
          <p:cNvSpPr/>
          <p:nvPr/>
        </p:nvSpPr>
        <p:spPr>
          <a:xfrm>
            <a:off x="3241965" y="1515167"/>
            <a:ext cx="349135" cy="349135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0" name="Rectangle 59"/>
          <p:cNvSpPr/>
          <p:nvPr/>
        </p:nvSpPr>
        <p:spPr>
          <a:xfrm>
            <a:off x="3591100" y="1515167"/>
            <a:ext cx="349135" cy="349135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1845425" y="2081905"/>
            <a:ext cx="349135" cy="349135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2194560" y="2081905"/>
            <a:ext cx="349135" cy="349135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2543695" y="2081905"/>
            <a:ext cx="349135" cy="349135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1845425" y="1369002"/>
            <a:ext cx="0" cy="120274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 flipH="1">
            <a:off x="2926513" y="2252662"/>
            <a:ext cx="1013722" cy="0"/>
          </a:xfrm>
          <a:prstGeom prst="line">
            <a:avLst/>
          </a:prstGeom>
          <a:ln w="28575">
            <a:solidFill>
              <a:schemeClr val="accent6"/>
            </a:solidFill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/>
        </p:nvSpPr>
        <p:spPr>
          <a:xfrm>
            <a:off x="5295900" y="1689734"/>
            <a:ext cx="280642" cy="280642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8" name="Oval 67"/>
          <p:cNvSpPr/>
          <p:nvPr/>
        </p:nvSpPr>
        <p:spPr>
          <a:xfrm>
            <a:off x="5713527" y="1593763"/>
            <a:ext cx="280642" cy="280642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1" name="Oval 70"/>
          <p:cNvSpPr/>
          <p:nvPr/>
        </p:nvSpPr>
        <p:spPr>
          <a:xfrm>
            <a:off x="5377713" y="2112341"/>
            <a:ext cx="280642" cy="280642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2" name="Oval 71"/>
          <p:cNvSpPr/>
          <p:nvPr/>
        </p:nvSpPr>
        <p:spPr>
          <a:xfrm>
            <a:off x="6295913" y="1537968"/>
            <a:ext cx="280642" cy="280642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3" name="Oval 72"/>
          <p:cNvSpPr/>
          <p:nvPr/>
        </p:nvSpPr>
        <p:spPr>
          <a:xfrm>
            <a:off x="6377726" y="1960575"/>
            <a:ext cx="280642" cy="280642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4" name="Oval 73"/>
          <p:cNvSpPr/>
          <p:nvPr/>
        </p:nvSpPr>
        <p:spPr>
          <a:xfrm>
            <a:off x="5946778" y="2106410"/>
            <a:ext cx="280642" cy="280642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5" name="Oval 74"/>
          <p:cNvSpPr/>
          <p:nvPr/>
        </p:nvSpPr>
        <p:spPr>
          <a:xfrm>
            <a:off x="6028591" y="2529017"/>
            <a:ext cx="280642" cy="280642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6" name="Oval 75"/>
          <p:cNvSpPr/>
          <p:nvPr/>
        </p:nvSpPr>
        <p:spPr>
          <a:xfrm>
            <a:off x="6713540" y="1734084"/>
            <a:ext cx="280642" cy="280642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7" name="Oval 76"/>
          <p:cNvSpPr/>
          <p:nvPr/>
        </p:nvSpPr>
        <p:spPr>
          <a:xfrm>
            <a:off x="5526595" y="2581852"/>
            <a:ext cx="280642" cy="280642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8" name="Rectangle 77"/>
          <p:cNvSpPr/>
          <p:nvPr/>
        </p:nvSpPr>
        <p:spPr>
          <a:xfrm>
            <a:off x="1845425" y="4858920"/>
            <a:ext cx="349135" cy="349135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9" name="Rectangle 78"/>
          <p:cNvSpPr/>
          <p:nvPr/>
        </p:nvSpPr>
        <p:spPr>
          <a:xfrm>
            <a:off x="2194560" y="4858920"/>
            <a:ext cx="349135" cy="349135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9" name="Rectangle 88"/>
          <p:cNvSpPr/>
          <p:nvPr/>
        </p:nvSpPr>
        <p:spPr>
          <a:xfrm>
            <a:off x="2543695" y="4858920"/>
            <a:ext cx="349135" cy="349135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9" name="Rectangle 108"/>
          <p:cNvSpPr/>
          <p:nvPr/>
        </p:nvSpPr>
        <p:spPr>
          <a:xfrm>
            <a:off x="2892830" y="4858920"/>
            <a:ext cx="349135" cy="349135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0" name="Rectangle 109"/>
          <p:cNvSpPr/>
          <p:nvPr/>
        </p:nvSpPr>
        <p:spPr>
          <a:xfrm>
            <a:off x="3241965" y="4858919"/>
            <a:ext cx="349135" cy="349135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1" name="Rectangle 110"/>
          <p:cNvSpPr/>
          <p:nvPr/>
        </p:nvSpPr>
        <p:spPr>
          <a:xfrm>
            <a:off x="3591100" y="4858919"/>
            <a:ext cx="349135" cy="349135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2" name="Rectangle 111"/>
          <p:cNvSpPr/>
          <p:nvPr/>
        </p:nvSpPr>
        <p:spPr>
          <a:xfrm>
            <a:off x="1845425" y="5425657"/>
            <a:ext cx="349135" cy="349135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3" name="Rectangle 112"/>
          <p:cNvSpPr/>
          <p:nvPr/>
        </p:nvSpPr>
        <p:spPr>
          <a:xfrm>
            <a:off x="2194560" y="5425657"/>
            <a:ext cx="349135" cy="349135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4" name="Rectangle 113"/>
          <p:cNvSpPr/>
          <p:nvPr/>
        </p:nvSpPr>
        <p:spPr>
          <a:xfrm>
            <a:off x="2543695" y="5425657"/>
            <a:ext cx="349135" cy="349135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17" name="Straight Connector 116"/>
          <p:cNvCxnSpPr/>
          <p:nvPr/>
        </p:nvCxnSpPr>
        <p:spPr>
          <a:xfrm>
            <a:off x="1845425" y="4712754"/>
            <a:ext cx="0" cy="120274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Connector 117"/>
          <p:cNvCxnSpPr/>
          <p:nvPr/>
        </p:nvCxnSpPr>
        <p:spPr>
          <a:xfrm flipH="1">
            <a:off x="2926513" y="5596414"/>
            <a:ext cx="1013722" cy="0"/>
          </a:xfrm>
          <a:prstGeom prst="line">
            <a:avLst/>
          </a:prstGeom>
          <a:ln w="28575">
            <a:solidFill>
              <a:schemeClr val="accent6"/>
            </a:solidFill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19" name="Table 118"/>
          <p:cNvGraphicFramePr>
            <a:graphicFrameLocks noGrp="1"/>
          </p:cNvGraphicFramePr>
          <p:nvPr>
            <p:extLst/>
          </p:nvPr>
        </p:nvGraphicFramePr>
        <p:xfrm>
          <a:off x="4629721" y="5274342"/>
          <a:ext cx="3496010" cy="3220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9601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349601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349601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349601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349601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349601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349601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349601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349601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349601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</a:tblGrid>
              <a:tr h="16103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51129" marR="51129" marT="25565" marB="25565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51129" marR="51129" marT="25565" marB="25565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51129" marR="51129" marT="25565" marB="25565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51129" marR="51129" marT="25565" marB="25565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51129" marR="51129" marT="25565" marB="25565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51129" marR="51129" marT="25565" marB="25565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51129" marR="51129" marT="25565" marB="25565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51129" marR="51129" marT="25565" marB="25565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51129" marR="51129" marT="25565" marB="25565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51129" marR="51129" marT="25565" marB="25565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16103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51129" marR="51129" marT="25565" marB="25565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51129" marR="51129" marT="25565" marB="25565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51129" marR="51129" marT="25565" marB="25565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51129" marR="51129" marT="25565" marB="25565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51129" marR="51129" marT="25565" marB="25565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51129" marR="51129" marT="25565" marB="25565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51129" marR="51129" marT="25565" marB="25565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51129" marR="51129" marT="25565" marB="25565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51129" marR="51129" marT="25565" marB="25565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51129" marR="51129" marT="25565" marB="25565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19891965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1" name="Straight Connector 40"/>
          <p:cNvCxnSpPr/>
          <p:nvPr/>
        </p:nvCxnSpPr>
        <p:spPr>
          <a:xfrm flipH="1">
            <a:off x="2926513" y="5596414"/>
            <a:ext cx="1013722" cy="0"/>
          </a:xfrm>
          <a:prstGeom prst="line">
            <a:avLst/>
          </a:prstGeom>
          <a:ln w="28575">
            <a:solidFill>
              <a:schemeClr val="accent6"/>
            </a:solidFill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695550" y="386544"/>
            <a:ext cx="7497474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If asked to ‘find the difference’, which representation would help you?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	a)                            b)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   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6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 startAt="2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If asked, ‘how many more…’, which representation would help you?</a:t>
            </a: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 startAt="2"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	 a)                         	b)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45425" y="1515168"/>
            <a:ext cx="349135" cy="349135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2194560" y="1515168"/>
            <a:ext cx="349135" cy="349135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2543695" y="1515168"/>
            <a:ext cx="349135" cy="349135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2892830" y="1515168"/>
            <a:ext cx="349135" cy="349135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9" name="Rectangle 58"/>
          <p:cNvSpPr/>
          <p:nvPr/>
        </p:nvSpPr>
        <p:spPr>
          <a:xfrm>
            <a:off x="3241965" y="1515167"/>
            <a:ext cx="349135" cy="349135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0" name="Rectangle 59"/>
          <p:cNvSpPr/>
          <p:nvPr/>
        </p:nvSpPr>
        <p:spPr>
          <a:xfrm>
            <a:off x="3591100" y="1515167"/>
            <a:ext cx="349135" cy="349135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1845425" y="2081905"/>
            <a:ext cx="349135" cy="349135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2194560" y="2081905"/>
            <a:ext cx="349135" cy="349135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2543695" y="2081905"/>
            <a:ext cx="349135" cy="349135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1845425" y="1369002"/>
            <a:ext cx="0" cy="120274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 flipH="1">
            <a:off x="2926513" y="2252662"/>
            <a:ext cx="1013722" cy="0"/>
          </a:xfrm>
          <a:prstGeom prst="line">
            <a:avLst/>
          </a:prstGeom>
          <a:ln w="28575">
            <a:solidFill>
              <a:schemeClr val="accent6"/>
            </a:solidFill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/>
        </p:nvSpPr>
        <p:spPr>
          <a:xfrm>
            <a:off x="5295900" y="1689734"/>
            <a:ext cx="280642" cy="280642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8" name="Oval 67"/>
          <p:cNvSpPr/>
          <p:nvPr/>
        </p:nvSpPr>
        <p:spPr>
          <a:xfrm>
            <a:off x="5713527" y="1593763"/>
            <a:ext cx="280642" cy="280642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1" name="Oval 70"/>
          <p:cNvSpPr/>
          <p:nvPr/>
        </p:nvSpPr>
        <p:spPr>
          <a:xfrm>
            <a:off x="5377713" y="2112341"/>
            <a:ext cx="280642" cy="280642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2" name="Oval 71"/>
          <p:cNvSpPr/>
          <p:nvPr/>
        </p:nvSpPr>
        <p:spPr>
          <a:xfrm>
            <a:off x="6295913" y="1537968"/>
            <a:ext cx="280642" cy="280642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3" name="Oval 72"/>
          <p:cNvSpPr/>
          <p:nvPr/>
        </p:nvSpPr>
        <p:spPr>
          <a:xfrm>
            <a:off x="6377726" y="1960575"/>
            <a:ext cx="280642" cy="280642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4" name="Oval 73"/>
          <p:cNvSpPr/>
          <p:nvPr/>
        </p:nvSpPr>
        <p:spPr>
          <a:xfrm>
            <a:off x="5946778" y="2106410"/>
            <a:ext cx="280642" cy="280642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5" name="Oval 74"/>
          <p:cNvSpPr/>
          <p:nvPr/>
        </p:nvSpPr>
        <p:spPr>
          <a:xfrm>
            <a:off x="6028591" y="2529017"/>
            <a:ext cx="280642" cy="280642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6" name="Oval 75"/>
          <p:cNvSpPr/>
          <p:nvPr/>
        </p:nvSpPr>
        <p:spPr>
          <a:xfrm>
            <a:off x="6713540" y="1734084"/>
            <a:ext cx="280642" cy="280642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7" name="Oval 76"/>
          <p:cNvSpPr/>
          <p:nvPr/>
        </p:nvSpPr>
        <p:spPr>
          <a:xfrm>
            <a:off x="5526595" y="2581852"/>
            <a:ext cx="280642" cy="280642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8" name="Rectangle 77"/>
          <p:cNvSpPr/>
          <p:nvPr/>
        </p:nvSpPr>
        <p:spPr>
          <a:xfrm>
            <a:off x="1845425" y="4858920"/>
            <a:ext cx="349135" cy="349135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9" name="Rectangle 78"/>
          <p:cNvSpPr/>
          <p:nvPr/>
        </p:nvSpPr>
        <p:spPr>
          <a:xfrm>
            <a:off x="2194560" y="4858920"/>
            <a:ext cx="349135" cy="349135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9" name="Rectangle 88"/>
          <p:cNvSpPr/>
          <p:nvPr/>
        </p:nvSpPr>
        <p:spPr>
          <a:xfrm>
            <a:off x="2543695" y="4858920"/>
            <a:ext cx="349135" cy="349135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9" name="Rectangle 108"/>
          <p:cNvSpPr/>
          <p:nvPr/>
        </p:nvSpPr>
        <p:spPr>
          <a:xfrm>
            <a:off x="2892830" y="4858920"/>
            <a:ext cx="349135" cy="349135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0" name="Rectangle 109"/>
          <p:cNvSpPr/>
          <p:nvPr/>
        </p:nvSpPr>
        <p:spPr>
          <a:xfrm>
            <a:off x="3241965" y="4858919"/>
            <a:ext cx="349135" cy="349135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1" name="Rectangle 110"/>
          <p:cNvSpPr/>
          <p:nvPr/>
        </p:nvSpPr>
        <p:spPr>
          <a:xfrm>
            <a:off x="3591100" y="4858919"/>
            <a:ext cx="349135" cy="349135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2" name="Rectangle 111"/>
          <p:cNvSpPr/>
          <p:nvPr/>
        </p:nvSpPr>
        <p:spPr>
          <a:xfrm>
            <a:off x="1845425" y="5425657"/>
            <a:ext cx="349135" cy="349135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3" name="Rectangle 112"/>
          <p:cNvSpPr/>
          <p:nvPr/>
        </p:nvSpPr>
        <p:spPr>
          <a:xfrm>
            <a:off x="2194560" y="5425657"/>
            <a:ext cx="349135" cy="349135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4" name="Rectangle 113"/>
          <p:cNvSpPr/>
          <p:nvPr/>
        </p:nvSpPr>
        <p:spPr>
          <a:xfrm>
            <a:off x="2543695" y="5425657"/>
            <a:ext cx="349135" cy="349135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17" name="Straight Connector 116"/>
          <p:cNvCxnSpPr/>
          <p:nvPr/>
        </p:nvCxnSpPr>
        <p:spPr>
          <a:xfrm>
            <a:off x="1845425" y="4712754"/>
            <a:ext cx="0" cy="120274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19" name="Table 118"/>
          <p:cNvGraphicFramePr>
            <a:graphicFrameLocks noGrp="1"/>
          </p:cNvGraphicFramePr>
          <p:nvPr>
            <p:extLst/>
          </p:nvPr>
        </p:nvGraphicFramePr>
        <p:xfrm>
          <a:off x="4629721" y="5274342"/>
          <a:ext cx="3496010" cy="3220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9601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349601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349601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349601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349601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349601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349601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349601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349601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349601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</a:tblGrid>
              <a:tr h="16103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51129" marR="51129" marT="25565" marB="25565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51129" marR="51129" marT="25565" marB="25565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51129" marR="51129" marT="25565" marB="25565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51129" marR="51129" marT="25565" marB="25565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51129" marR="51129" marT="25565" marB="25565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51129" marR="51129" marT="25565" marB="25565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51129" marR="51129" marT="25565" marB="25565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51129" marR="51129" marT="25565" marB="25565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51129" marR="51129" marT="25565" marB="25565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51129" marR="51129" marT="25565" marB="25565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16103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51129" marR="51129" marT="25565" marB="25565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51129" marR="51129" marT="25565" marB="25565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51129" marR="51129" marT="25565" marB="25565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51129" marR="51129" marT="25565" marB="25565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51129" marR="51129" marT="25565" marB="25565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51129" marR="51129" marT="25565" marB="25565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51129" marR="51129" marT="25565" marB="25565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51129" marR="51129" marT="25565" marB="25565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51129" marR="51129" marT="25565" marB="25565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51129" marR="51129" marT="25565" marB="25565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36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3912230" y="2062003"/>
            <a:ext cx="406550" cy="762114"/>
          </a:xfrm>
          <a:prstGeom prst="corner">
            <a:avLst>
              <a:gd name="adj1" fmla="val 27647"/>
              <a:gd name="adj2" fmla="val 29875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6841848" y="2062003"/>
            <a:ext cx="406550" cy="762114"/>
          </a:xfrm>
          <a:prstGeom prst="corner">
            <a:avLst>
              <a:gd name="adj1" fmla="val 27647"/>
              <a:gd name="adj2" fmla="val 29875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3912231" y="5326558"/>
            <a:ext cx="406550" cy="762114"/>
          </a:xfrm>
          <a:prstGeom prst="corner">
            <a:avLst>
              <a:gd name="adj1" fmla="val 27647"/>
              <a:gd name="adj2" fmla="val 29875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7497572" y="5365969"/>
            <a:ext cx="406550" cy="762114"/>
          </a:xfrm>
          <a:prstGeom prst="corner">
            <a:avLst>
              <a:gd name="adj1" fmla="val 27647"/>
              <a:gd name="adj2" fmla="val 29875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11740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2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2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7" grpId="0" animBg="1"/>
      <p:bldP spid="38" grpId="0" animBg="1"/>
      <p:bldP spid="39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30080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/>
    </mc:Choice>
    <mc:Fallback xmlns="">
      <p:transition spd="slow"/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508079" y="453331"/>
          <a:ext cx="4772346" cy="3108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0775">
                  <a:extLst>
                    <a:ext uri="{9D8B030D-6E8A-4147-A177-3AD203B41FA5}">
                      <a16:colId xmlns:a16="http://schemas.microsoft.com/office/drawing/2014/main" val="2276261595"/>
                    </a:ext>
                  </a:extLst>
                </a:gridCol>
                <a:gridCol w="2581571">
                  <a:extLst>
                    <a:ext uri="{9D8B030D-6E8A-4147-A177-3AD203B41FA5}">
                      <a16:colId xmlns:a16="http://schemas.microsoft.com/office/drawing/2014/main" val="163083165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Dogs seen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550589"/>
                  </a:ext>
                </a:extLst>
              </a:tr>
              <a:tr h="366286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Monday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42852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Tuesday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20170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Wednesday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733095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Thursday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350356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Friday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93888083"/>
                  </a:ext>
                </a:extLst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0968" y="934716"/>
            <a:ext cx="540594" cy="57148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5569289" y="554543"/>
                <a:ext cx="2396810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Key      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1 dog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9289" y="554543"/>
                <a:ext cx="2396810" cy="461665"/>
              </a:xfrm>
              <a:prstGeom prst="rect">
                <a:avLst/>
              </a:prstGeom>
              <a:blipFill>
                <a:blip r:embed="rId6"/>
                <a:stretch>
                  <a:fillRect l="-4071" t="-10526" r="-2799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7018" y="453332"/>
            <a:ext cx="590679" cy="62443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0927" y="938524"/>
            <a:ext cx="540594" cy="57148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8115" y="1464516"/>
            <a:ext cx="540594" cy="57148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5262" y="1981945"/>
            <a:ext cx="540594" cy="57148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0927" y="1990732"/>
            <a:ext cx="540594" cy="57148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2838" y="1985417"/>
            <a:ext cx="540594" cy="57148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5262" y="3008344"/>
            <a:ext cx="540594" cy="57148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1605" y="3010282"/>
            <a:ext cx="540594" cy="57148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9925" y="2989129"/>
            <a:ext cx="540594" cy="57148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2780" y="3008344"/>
            <a:ext cx="540594" cy="57148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5262" y="2491633"/>
            <a:ext cx="540594" cy="571485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3481902" y="2567592"/>
            <a:ext cx="421872" cy="432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09179" y="3798247"/>
            <a:ext cx="83041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How many dogs were seen on Wednesday?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_____ dogs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109190" y="4151181"/>
            <a:ext cx="6877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3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66367" y="4753601"/>
            <a:ext cx="834700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How many dogs were seen on Thursday?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_____ dogs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026061" y="5097105"/>
            <a:ext cx="6877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2</a:t>
            </a: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0927" y="2487273"/>
            <a:ext cx="540594" cy="571485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40594" y="5271854"/>
            <a:ext cx="747045" cy="747045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5643438" y="5414543"/>
            <a:ext cx="20951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432262" y="1981945"/>
            <a:ext cx="4929447" cy="571485"/>
          </a:xfrm>
          <a:prstGeom prst="roundRect">
            <a:avLst/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4.44444E-6 L 3.33333E-6 0.07523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7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1" grpId="0"/>
      <p:bldP spid="26" grpId="0"/>
      <p:bldP spid="32" grpId="0"/>
      <p:bldP spid="32" grpId="1"/>
      <p:bldP spid="33" grpId="0" animBg="1"/>
      <p:bldP spid="33" grpId="1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503238" y="3736162"/>
            <a:ext cx="8304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On which day were the fewest dogs seen?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4925" y="395264"/>
            <a:ext cx="7535309" cy="334089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03238" y="4422666"/>
            <a:ext cx="38360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Tuesday, only 1 dog.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4280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503238" y="3741205"/>
            <a:ext cx="83041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How many more dogs were seen on Wednesday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than Tuesday?                     </a:t>
            </a: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976" y="4692118"/>
            <a:ext cx="1334620" cy="1609923"/>
          </a:xfrm>
          <a:prstGeom prst="rect">
            <a:avLst/>
          </a:prstGeom>
        </p:spPr>
      </p:pic>
      <p:sp>
        <p:nvSpPr>
          <p:cNvPr id="31" name="Rounded Rectangular Callout 30"/>
          <p:cNvSpPr/>
          <p:nvPr/>
        </p:nvSpPr>
        <p:spPr>
          <a:xfrm>
            <a:off x="1768204" y="4741167"/>
            <a:ext cx="2886802" cy="783193"/>
          </a:xfrm>
          <a:prstGeom prst="wedgeRoundRectCallout">
            <a:avLst>
              <a:gd name="adj1" fmla="val -60486"/>
              <a:gd name="adj2" fmla="val 56421"/>
              <a:gd name="adj3" fmla="val 16667"/>
            </a:avLst>
          </a:prstGeom>
          <a:solidFill>
            <a:schemeClr val="bg1">
              <a:alpha val="20000"/>
            </a:schemeClr>
          </a:solidFill>
          <a:ln w="28575">
            <a:solidFill>
              <a:srgbClr val="7030A0"/>
            </a:solidFill>
          </a:ln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I will subtract to find the difference.</a:t>
            </a: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102518" y="4666143"/>
            <a:ext cx="1271288" cy="1533527"/>
          </a:xfrm>
          <a:prstGeom prst="rect">
            <a:avLst/>
          </a:prstGeom>
        </p:spPr>
      </p:pic>
      <p:sp>
        <p:nvSpPr>
          <p:cNvPr id="33" name="Rounded Rectangular Callout 32"/>
          <p:cNvSpPr/>
          <p:nvPr/>
        </p:nvSpPr>
        <p:spPr>
          <a:xfrm>
            <a:off x="4859383" y="4443461"/>
            <a:ext cx="2059344" cy="1123712"/>
          </a:xfrm>
          <a:prstGeom prst="wedgeRoundRectCallout">
            <a:avLst>
              <a:gd name="adj1" fmla="val 68575"/>
              <a:gd name="adj2" fmla="val 42059"/>
              <a:gd name="adj3" fmla="val 16667"/>
            </a:avLst>
          </a:prstGeom>
          <a:solidFill>
            <a:schemeClr val="bg1">
              <a:alpha val="20000"/>
            </a:schemeClr>
          </a:solidFill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I know an easier way to compare.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4925" y="395264"/>
            <a:ext cx="7535309" cy="334089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23874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3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709179" y="1285169"/>
          <a:ext cx="4772346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61029">
                  <a:extLst>
                    <a:ext uri="{9D8B030D-6E8A-4147-A177-3AD203B41FA5}">
                      <a16:colId xmlns:a16="http://schemas.microsoft.com/office/drawing/2014/main" val="2276261595"/>
                    </a:ext>
                  </a:extLst>
                </a:gridCol>
                <a:gridCol w="2711317">
                  <a:extLst>
                    <a:ext uri="{9D8B030D-6E8A-4147-A177-3AD203B41FA5}">
                      <a16:colId xmlns:a16="http://schemas.microsoft.com/office/drawing/2014/main" val="163083165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Tuesday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4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20170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Wednesday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4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73309593"/>
                  </a:ext>
                </a:extLst>
              </a:tr>
            </a:tbl>
          </a:graphicData>
        </a:graphic>
      </p:graphicFrame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5262" y="1241649"/>
            <a:ext cx="493119" cy="52129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5262" y="1698948"/>
            <a:ext cx="493119" cy="52129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0927" y="1707735"/>
            <a:ext cx="493119" cy="52129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2838" y="1702420"/>
            <a:ext cx="493119" cy="521297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667512" y="228603"/>
            <a:ext cx="83041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How many more dogs were seen on Wednesday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than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Tuesday?                     </a:t>
            </a: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530" y="2267852"/>
            <a:ext cx="1334620" cy="160992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002132" y="2494605"/>
            <a:ext cx="54080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3 dogs were seen on Wednesday.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002132" y="3008462"/>
            <a:ext cx="54080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 dog was seen on Tuesday.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2033335" y="3495121"/>
                <a:ext cx="540802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3 </a:t>
                </a:r>
                <a14:m>
                  <m:oMath xmlns:m="http://schemas.openxmlformats.org/officeDocument/2006/math">
                    <m:r>
                      <a:rPr kumimoji="0" lang="en-GB" sz="2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−</m:t>
                    </m:r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1 </a:t>
                </a:r>
                <a14:m>
                  <m:oMath xmlns:m="http://schemas.openxmlformats.org/officeDocument/2006/math">
                    <m:r>
                      <a:rPr kumimoji="0" lang="en-GB" sz="2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2</a:t>
                </a: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33335" y="3495121"/>
                <a:ext cx="5408022" cy="400110"/>
              </a:xfrm>
              <a:prstGeom prst="rect">
                <a:avLst/>
              </a:prstGeom>
              <a:blipFill>
                <a:blip r:embed="rId7"/>
                <a:stretch>
                  <a:fillRect l="-1240" t="-757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TextBox 26"/>
          <p:cNvSpPr txBox="1"/>
          <p:nvPr/>
        </p:nvSpPr>
        <p:spPr>
          <a:xfrm>
            <a:off x="1005379" y="3967294"/>
            <a:ext cx="71876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2 more dogs were seen on Wednesday than Tuesday.</a:t>
            </a: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065" y="4804547"/>
            <a:ext cx="1168772" cy="1409864"/>
          </a:xfrm>
          <a:prstGeom prst="rect">
            <a:avLst/>
          </a:prstGeom>
        </p:spPr>
      </p:pic>
      <p:sp>
        <p:nvSpPr>
          <p:cNvPr id="29" name="Rounded Rectangular Callout 28"/>
          <p:cNvSpPr/>
          <p:nvPr/>
        </p:nvSpPr>
        <p:spPr>
          <a:xfrm>
            <a:off x="2002132" y="4763668"/>
            <a:ext cx="2059344" cy="1123712"/>
          </a:xfrm>
          <a:prstGeom prst="wedgeRoundRectCallout">
            <a:avLst>
              <a:gd name="adj1" fmla="val -72244"/>
              <a:gd name="adj2" fmla="val 32223"/>
              <a:gd name="adj3" fmla="val 16667"/>
            </a:avLst>
          </a:prstGeom>
          <a:solidFill>
            <a:schemeClr val="bg1">
              <a:alpha val="20000"/>
            </a:schemeClr>
          </a:solidFill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I can use the pictogram to compare.</a:t>
            </a:r>
          </a:p>
        </p:txBody>
      </p:sp>
      <p:cxnSp>
        <p:nvCxnSpPr>
          <p:cNvPr id="22" name="Straight Connector 21"/>
          <p:cNvCxnSpPr/>
          <p:nvPr/>
        </p:nvCxnSpPr>
        <p:spPr>
          <a:xfrm flipH="1" flipV="1">
            <a:off x="3277053" y="1105399"/>
            <a:ext cx="1328" cy="1162453"/>
          </a:xfrm>
          <a:prstGeom prst="line">
            <a:avLst/>
          </a:prstGeom>
          <a:ln w="38100">
            <a:solidFill>
              <a:srgbClr val="E856B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ounded Rectangular Callout 34"/>
          <p:cNvSpPr/>
          <p:nvPr/>
        </p:nvSpPr>
        <p:spPr>
          <a:xfrm>
            <a:off x="2062906" y="4788662"/>
            <a:ext cx="2733523" cy="1123712"/>
          </a:xfrm>
          <a:prstGeom prst="wedgeRoundRectCallout">
            <a:avLst>
              <a:gd name="adj1" fmla="val -72244"/>
              <a:gd name="adj2" fmla="val 32223"/>
              <a:gd name="adj3" fmla="val 16667"/>
            </a:avLst>
          </a:prstGeom>
          <a:solidFill>
            <a:schemeClr val="bg1">
              <a:alpha val="20000"/>
            </a:schemeClr>
          </a:solidFill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I can see there are 2 more dogs on Wednesday.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5543074" y="1285169"/>
                <a:ext cx="2305439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Key     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1 dog</a:t>
                </a:r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43074" y="1285169"/>
                <a:ext cx="2305439" cy="461665"/>
              </a:xfrm>
              <a:prstGeom prst="rect">
                <a:avLst/>
              </a:prstGeom>
              <a:blipFill>
                <a:blip r:embed="rId9"/>
                <a:stretch>
                  <a:fillRect l="-3968" t="-10526" r="-3175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7" name="Picture 3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0803" y="1183958"/>
            <a:ext cx="590679" cy="62443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08618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5" grpId="0"/>
      <p:bldP spid="26" grpId="0"/>
      <p:bldP spid="27" grpId="0"/>
      <p:bldP spid="29" grpId="0" animBg="1"/>
      <p:bldP spid="29" grpId="1" animBg="1"/>
      <p:bldP spid="35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40594" y="5271854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43438" y="5414543"/>
            <a:ext cx="20951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/>
          </p:nvPr>
        </p:nvGraphicFramePr>
        <p:xfrm>
          <a:off x="485356" y="445205"/>
          <a:ext cx="4383981" cy="2743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34884">
                  <a:extLst>
                    <a:ext uri="{9D8B030D-6E8A-4147-A177-3AD203B41FA5}">
                      <a16:colId xmlns:a16="http://schemas.microsoft.com/office/drawing/2014/main" val="2276261595"/>
                    </a:ext>
                  </a:extLst>
                </a:gridCol>
                <a:gridCol w="2949097">
                  <a:extLst>
                    <a:ext uri="{9D8B030D-6E8A-4147-A177-3AD203B41FA5}">
                      <a16:colId xmlns:a16="http://schemas.microsoft.com/office/drawing/2014/main" val="163083165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Player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Goals scored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550589"/>
                  </a:ext>
                </a:extLst>
              </a:tr>
              <a:tr h="366286">
                <a:tc>
                  <a:txBody>
                    <a:bodyPr/>
                    <a:lstStyle/>
                    <a:p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Alex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4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42852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Jack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4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20170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Mo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4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733095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Rosie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4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350356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Whitney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4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93888083"/>
                  </a:ext>
                </a:extLst>
              </a:tr>
            </a:tbl>
          </a:graphicData>
        </a:graphic>
      </p:graphicFrame>
      <p:pic>
        <p:nvPicPr>
          <p:cNvPr id="12" name="Picture 2" descr="Datei:Soccer ball animated.svg – Wikipedi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3039" y="1857760"/>
            <a:ext cx="377564" cy="377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Datei:Soccer ball animated.svg – Wikipedi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9441" y="1857760"/>
            <a:ext cx="377564" cy="377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 18"/>
          <p:cNvSpPr/>
          <p:nvPr/>
        </p:nvSpPr>
        <p:spPr>
          <a:xfrm rot="5400000">
            <a:off x="4139682" y="4686323"/>
            <a:ext cx="189514" cy="4607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23" name="Picture 2" descr="Datei:Soccer ball animated.svg – Wikipedi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7642" y="1857760"/>
            <a:ext cx="377564" cy="377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5136816" y="401694"/>
                <a:ext cx="279718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Key       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1 goal</a:t>
                </a: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36816" y="401694"/>
                <a:ext cx="2797182" cy="461665"/>
              </a:xfrm>
              <a:prstGeom prst="rect">
                <a:avLst/>
              </a:prstGeom>
              <a:blipFill>
                <a:blip r:embed="rId7"/>
                <a:stretch>
                  <a:fillRect l="-3486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" name="Picture 2" descr="Datei:Soccer ball animated.svg – Wikipedi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2288" y="444179"/>
            <a:ext cx="438249" cy="438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/>
          <p:cNvSpPr txBox="1"/>
          <p:nvPr/>
        </p:nvSpPr>
        <p:spPr>
          <a:xfrm>
            <a:off x="963861" y="3546984"/>
            <a:ext cx="68205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What do you notice?</a:t>
            </a: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128892" y="1463689"/>
            <a:ext cx="1314647" cy="1444343"/>
          </a:xfrm>
          <a:prstGeom prst="rect">
            <a:avLst/>
          </a:prstGeom>
        </p:spPr>
      </p:pic>
      <p:sp>
        <p:nvSpPr>
          <p:cNvPr id="33" name="Rounded Rectangular Callout 32"/>
          <p:cNvSpPr/>
          <p:nvPr/>
        </p:nvSpPr>
        <p:spPr>
          <a:xfrm>
            <a:off x="4948025" y="1241007"/>
            <a:ext cx="2063896" cy="1123712"/>
          </a:xfrm>
          <a:prstGeom prst="wedgeRoundRectCallout">
            <a:avLst>
              <a:gd name="adj1" fmla="val 68575"/>
              <a:gd name="adj2" fmla="val 42059"/>
              <a:gd name="adj3" fmla="val 16667"/>
            </a:avLst>
          </a:prstGeom>
          <a:solidFill>
            <a:schemeClr val="bg1">
              <a:alpha val="20000"/>
            </a:schemeClr>
          </a:solidFill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I scored 6. That’s the most goals!</a:t>
            </a:r>
          </a:p>
        </p:txBody>
      </p:sp>
      <p:sp>
        <p:nvSpPr>
          <p:cNvPr id="35" name="Rounded Rectangular Callout 34"/>
          <p:cNvSpPr/>
          <p:nvPr/>
        </p:nvSpPr>
        <p:spPr>
          <a:xfrm>
            <a:off x="6040735" y="3035983"/>
            <a:ext cx="2059344" cy="783193"/>
          </a:xfrm>
          <a:prstGeom prst="wedgeRoundRectCallout">
            <a:avLst>
              <a:gd name="adj1" fmla="val -67897"/>
              <a:gd name="adj2" fmla="val -14982"/>
              <a:gd name="adj3" fmla="val 16667"/>
            </a:avLst>
          </a:prstGeom>
          <a:solidFill>
            <a:schemeClr val="bg1">
              <a:alpha val="20000"/>
            </a:schemeClr>
          </a:solidFill>
          <a:ln w="28575">
            <a:solidFill>
              <a:srgbClr val="E856B4"/>
            </a:solidFill>
          </a:ln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Jack scored 1 goal.</a:t>
            </a:r>
          </a:p>
        </p:txBody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634906" y="2412175"/>
            <a:ext cx="1256082" cy="1548980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22024" y="4301625"/>
            <a:ext cx="1186560" cy="1303620"/>
          </a:xfrm>
          <a:prstGeom prst="rect">
            <a:avLst/>
          </a:prstGeom>
        </p:spPr>
      </p:pic>
      <p:sp>
        <p:nvSpPr>
          <p:cNvPr id="38" name="Rounded Rectangular Callout 37"/>
          <p:cNvSpPr/>
          <p:nvPr/>
        </p:nvSpPr>
        <p:spPr>
          <a:xfrm>
            <a:off x="2075518" y="4534373"/>
            <a:ext cx="2059344" cy="1123712"/>
          </a:xfrm>
          <a:prstGeom prst="wedgeRoundRectCallout">
            <a:avLst>
              <a:gd name="adj1" fmla="val -67897"/>
              <a:gd name="adj2" fmla="val -14982"/>
              <a:gd name="adj3" fmla="val 16667"/>
            </a:avLst>
          </a:prstGeom>
          <a:solidFill>
            <a:schemeClr val="bg1">
              <a:alpha val="20000"/>
            </a:schemeClr>
          </a:solidFill>
          <a:ln w="28575">
            <a:solidFill>
              <a:srgbClr val="E856B4"/>
            </a:solidFill>
          </a:ln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Mo scored 2 more goals than Whitney.</a:t>
            </a:r>
          </a:p>
        </p:txBody>
      </p:sp>
      <p:sp>
        <p:nvSpPr>
          <p:cNvPr id="39" name="Rounded Rectangular Callout 38"/>
          <p:cNvSpPr/>
          <p:nvPr/>
        </p:nvSpPr>
        <p:spPr>
          <a:xfrm>
            <a:off x="4634906" y="4236326"/>
            <a:ext cx="2063896" cy="1123712"/>
          </a:xfrm>
          <a:prstGeom prst="wedgeRoundRectCallout">
            <a:avLst>
              <a:gd name="adj1" fmla="val 76574"/>
              <a:gd name="adj2" fmla="val 1372"/>
              <a:gd name="adj3" fmla="val 16667"/>
            </a:avLst>
          </a:prstGeom>
          <a:solidFill>
            <a:schemeClr val="bg1">
              <a:alpha val="20000"/>
            </a:schemeClr>
          </a:solidFill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19 goals were scored altogether.</a:t>
            </a:r>
          </a:p>
        </p:txBody>
      </p:sp>
      <p:pic>
        <p:nvPicPr>
          <p:cNvPr id="40" name="Picture 39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9759" y="3817397"/>
            <a:ext cx="1427798" cy="1722321"/>
          </a:xfrm>
          <a:prstGeom prst="rect">
            <a:avLst/>
          </a:prstGeom>
        </p:spPr>
      </p:pic>
      <p:pic>
        <p:nvPicPr>
          <p:cNvPr id="44" name="Picture 2" descr="Datei:Soccer ball animated.svg – Wikipedi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5843" y="1857760"/>
            <a:ext cx="377564" cy="377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2" descr="Datei:Soccer ball animated.svg – Wikipedi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4045" y="1857760"/>
            <a:ext cx="377564" cy="377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2" descr="Datei:Soccer ball animated.svg – Wikipedi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1240" y="1857760"/>
            <a:ext cx="377564" cy="377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2" descr="Datei:Soccer ball animated.svg – Wikipedi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3039" y="1397561"/>
            <a:ext cx="377564" cy="377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2" descr="Datei:Soccer ball animated.svg – Wikipedi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3039" y="950692"/>
            <a:ext cx="377564" cy="377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" name="Picture 2" descr="Datei:Soccer ball animated.svg – Wikipedi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1240" y="950692"/>
            <a:ext cx="377564" cy="377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Picture 2" descr="Datei:Soccer ball animated.svg – Wikipedi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4891" y="2315624"/>
            <a:ext cx="377564" cy="377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Picture 2" descr="Datei:Soccer ball animated.svg – Wikipedi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1293" y="2315624"/>
            <a:ext cx="377564" cy="377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Datei:Soccer ball animated.svg – Wikipedi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9494" y="2315624"/>
            <a:ext cx="377564" cy="377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Picture 2" descr="Datei:Soccer ball animated.svg – Wikipedi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7695" y="2315624"/>
            <a:ext cx="377564" cy="377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" name="Picture 2" descr="Datei:Soccer ball animated.svg – Wikipedi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5897" y="2315624"/>
            <a:ext cx="377564" cy="377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Picture 2" descr="Datei:Soccer ball animated.svg – Wikipedi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3092" y="2315624"/>
            <a:ext cx="377564" cy="377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" name="Picture 2" descr="Datei:Soccer ball animated.svg – Wikipedi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4891" y="2773488"/>
            <a:ext cx="377564" cy="377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" name="Picture 2" descr="Datei:Soccer ball animated.svg – Wikipedi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1293" y="2773488"/>
            <a:ext cx="377564" cy="377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2" descr="Datei:Soccer ball animated.svg – Wikipedi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9494" y="2773488"/>
            <a:ext cx="377564" cy="377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" name="Picture 2" descr="Datei:Soccer ball animated.svg – Wikipedi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3092" y="2773488"/>
            <a:ext cx="377564" cy="377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04312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28" grpId="0"/>
      <p:bldP spid="31" grpId="0"/>
      <p:bldP spid="33" grpId="0" animBg="1"/>
      <p:bldP spid="35" grpId="0" animBg="1"/>
      <p:bldP spid="38" grpId="0" animBg="1"/>
      <p:bldP spid="39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40594" y="4947658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43438" y="5090347"/>
            <a:ext cx="20951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/>
          </p:nvPr>
        </p:nvGraphicFramePr>
        <p:xfrm>
          <a:off x="722024" y="839281"/>
          <a:ext cx="3627907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25191">
                  <a:extLst>
                    <a:ext uri="{9D8B030D-6E8A-4147-A177-3AD203B41FA5}">
                      <a16:colId xmlns:a16="http://schemas.microsoft.com/office/drawing/2014/main" val="2276261595"/>
                    </a:ext>
                  </a:extLst>
                </a:gridCol>
                <a:gridCol w="2202716">
                  <a:extLst>
                    <a:ext uri="{9D8B030D-6E8A-4147-A177-3AD203B41FA5}">
                      <a16:colId xmlns:a16="http://schemas.microsoft.com/office/drawing/2014/main" val="163083165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Player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Points scored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550589"/>
                  </a:ext>
                </a:extLst>
              </a:tr>
              <a:tr h="366286">
                <a:tc>
                  <a:txBody>
                    <a:bodyPr/>
                    <a:lstStyle/>
                    <a:p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Ron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4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42852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Amir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4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2017009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3103739" y="342029"/>
                <a:ext cx="298355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Key       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1 point</a:t>
                </a: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03739" y="342029"/>
                <a:ext cx="2983551" cy="461665"/>
              </a:xfrm>
              <a:prstGeom prst="rect">
                <a:avLst/>
              </a:prstGeom>
              <a:blipFill>
                <a:blip r:embed="rId6"/>
                <a:stretch>
                  <a:fillRect l="-3061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TextBox 30"/>
          <p:cNvSpPr txBox="1"/>
          <p:nvPr/>
        </p:nvSpPr>
        <p:spPr>
          <a:xfrm>
            <a:off x="703402" y="2783669"/>
            <a:ext cx="682054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How many points did Ron score overall?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Who scored the most points overall?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In which game were most points scored?</a:t>
            </a:r>
          </a:p>
        </p:txBody>
      </p:sp>
      <p:graphicFrame>
        <p:nvGraphicFramePr>
          <p:cNvPr id="41" name="Table 40"/>
          <p:cNvGraphicFramePr>
            <a:graphicFrameLocks noGrp="1"/>
          </p:cNvGraphicFramePr>
          <p:nvPr>
            <p:extLst/>
          </p:nvPr>
        </p:nvGraphicFramePr>
        <p:xfrm>
          <a:off x="4502331" y="832608"/>
          <a:ext cx="3627907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25191">
                  <a:extLst>
                    <a:ext uri="{9D8B030D-6E8A-4147-A177-3AD203B41FA5}">
                      <a16:colId xmlns:a16="http://schemas.microsoft.com/office/drawing/2014/main" val="2276261595"/>
                    </a:ext>
                  </a:extLst>
                </a:gridCol>
                <a:gridCol w="2202716">
                  <a:extLst>
                    <a:ext uri="{9D8B030D-6E8A-4147-A177-3AD203B41FA5}">
                      <a16:colId xmlns:a16="http://schemas.microsoft.com/office/drawing/2014/main" val="163083165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Player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Points scored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550589"/>
                  </a:ext>
                </a:extLst>
              </a:tr>
              <a:tr h="366286">
                <a:tc>
                  <a:txBody>
                    <a:bodyPr/>
                    <a:lstStyle/>
                    <a:p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Ron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4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42852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Amir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4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2017009"/>
                  </a:ext>
                </a:extLst>
              </a:tr>
            </a:tbl>
          </a:graphicData>
        </a:graphic>
      </p:graphicFrame>
      <p:sp>
        <p:nvSpPr>
          <p:cNvPr id="14" name="Smiley Face 13"/>
          <p:cNvSpPr/>
          <p:nvPr/>
        </p:nvSpPr>
        <p:spPr>
          <a:xfrm>
            <a:off x="2191905" y="1360330"/>
            <a:ext cx="321761" cy="321761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42" name="Smiley Face 41"/>
          <p:cNvSpPr/>
          <p:nvPr/>
        </p:nvSpPr>
        <p:spPr>
          <a:xfrm>
            <a:off x="3840219" y="374373"/>
            <a:ext cx="396000" cy="396000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44" name="Smiley Face 43"/>
          <p:cNvSpPr/>
          <p:nvPr/>
        </p:nvSpPr>
        <p:spPr>
          <a:xfrm>
            <a:off x="2642417" y="1360330"/>
            <a:ext cx="321761" cy="321761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45" name="Smiley Face 44"/>
          <p:cNvSpPr/>
          <p:nvPr/>
        </p:nvSpPr>
        <p:spPr>
          <a:xfrm>
            <a:off x="3092929" y="1360330"/>
            <a:ext cx="321761" cy="321761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46" name="Smiley Face 45"/>
          <p:cNvSpPr/>
          <p:nvPr/>
        </p:nvSpPr>
        <p:spPr>
          <a:xfrm>
            <a:off x="3543441" y="1360330"/>
            <a:ext cx="321761" cy="321761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47" name="Smiley Face 46"/>
          <p:cNvSpPr/>
          <p:nvPr/>
        </p:nvSpPr>
        <p:spPr>
          <a:xfrm>
            <a:off x="2191905" y="1826103"/>
            <a:ext cx="321761" cy="321761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48" name="Smiley Face 47"/>
          <p:cNvSpPr/>
          <p:nvPr/>
        </p:nvSpPr>
        <p:spPr>
          <a:xfrm>
            <a:off x="2642417" y="1823270"/>
            <a:ext cx="321761" cy="321761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49" name="Smiley Face 48"/>
          <p:cNvSpPr/>
          <p:nvPr/>
        </p:nvSpPr>
        <p:spPr>
          <a:xfrm>
            <a:off x="3092929" y="1820437"/>
            <a:ext cx="321761" cy="321761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50" name="Smiley Face 49"/>
          <p:cNvSpPr/>
          <p:nvPr/>
        </p:nvSpPr>
        <p:spPr>
          <a:xfrm>
            <a:off x="5989058" y="1352017"/>
            <a:ext cx="321761" cy="321761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51" name="Smiley Face 50"/>
          <p:cNvSpPr/>
          <p:nvPr/>
        </p:nvSpPr>
        <p:spPr>
          <a:xfrm>
            <a:off x="6439570" y="1352017"/>
            <a:ext cx="321761" cy="321761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52" name="Smiley Face 51"/>
          <p:cNvSpPr/>
          <p:nvPr/>
        </p:nvSpPr>
        <p:spPr>
          <a:xfrm>
            <a:off x="7342574" y="1817790"/>
            <a:ext cx="321761" cy="321761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54" name="Smiley Face 53"/>
          <p:cNvSpPr/>
          <p:nvPr/>
        </p:nvSpPr>
        <p:spPr>
          <a:xfrm>
            <a:off x="5989058" y="1817790"/>
            <a:ext cx="321761" cy="321761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55" name="Smiley Face 54"/>
          <p:cNvSpPr/>
          <p:nvPr/>
        </p:nvSpPr>
        <p:spPr>
          <a:xfrm>
            <a:off x="6439570" y="1814957"/>
            <a:ext cx="321761" cy="321761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56" name="Smiley Face 55"/>
          <p:cNvSpPr/>
          <p:nvPr/>
        </p:nvSpPr>
        <p:spPr>
          <a:xfrm>
            <a:off x="6890082" y="1812124"/>
            <a:ext cx="321761" cy="321761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67512" y="406371"/>
            <a:ext cx="17504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Game 1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6952354" y="402948"/>
            <a:ext cx="17504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Game 2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607996" y="2783669"/>
            <a:ext cx="15877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6 points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6607996" y="3473080"/>
            <a:ext cx="15877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Amir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6656787" y="4223985"/>
            <a:ext cx="15877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Game 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54023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4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9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4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9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2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7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2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7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2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7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2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8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28" grpId="0"/>
      <p:bldP spid="14" grpId="0" animBg="1"/>
      <p:bldP spid="14" grpId="1" animBg="1"/>
      <p:bldP spid="42" grpId="0" animBg="1"/>
      <p:bldP spid="44" grpId="0" animBg="1"/>
      <p:bldP spid="44" grpId="1" animBg="1"/>
      <p:bldP spid="45" grpId="0" animBg="1"/>
      <p:bldP spid="45" grpId="1" animBg="1"/>
      <p:bldP spid="46" grpId="0" animBg="1"/>
      <p:bldP spid="46" grpId="1" animBg="1"/>
      <p:bldP spid="47" grpId="0" animBg="1"/>
      <p:bldP spid="47" grpId="1" animBg="1"/>
      <p:bldP spid="48" grpId="0" animBg="1"/>
      <p:bldP spid="48" grpId="1" animBg="1"/>
      <p:bldP spid="49" grpId="0" animBg="1"/>
      <p:bldP spid="49" grpId="1" animBg="1"/>
      <p:bldP spid="50" grpId="0" animBg="1"/>
      <p:bldP spid="50" grpId="1" animBg="1"/>
      <p:bldP spid="51" grpId="0" animBg="1"/>
      <p:bldP spid="51" grpId="1" animBg="1"/>
      <p:bldP spid="52" grpId="0" animBg="1"/>
      <p:bldP spid="52" grpId="1" animBg="1"/>
      <p:bldP spid="54" grpId="0" animBg="1"/>
      <p:bldP spid="54" grpId="1" animBg="1"/>
      <p:bldP spid="55" grpId="0" animBg="1"/>
      <p:bldP spid="55" grpId="1" animBg="1"/>
      <p:bldP spid="56" grpId="0" animBg="1"/>
      <p:bldP spid="56" grpId="1" animBg="1"/>
      <p:bldP spid="15" grpId="0"/>
      <p:bldP spid="57" grpId="0"/>
      <p:bldP spid="18" grpId="0"/>
      <p:bldP spid="58" grpId="0"/>
      <p:bldP spid="59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407048664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Y2_SP_B2_PP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3760032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2_SP_B2_PP3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3308928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2_SP_B2_PP3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6726225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2_PP3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5895831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2_PP3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4197352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2_SP_B2_PP3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2_SP_B2_PP3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2_PP3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8877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433981" y="6308766"/>
            <a:ext cx="433119" cy="337038"/>
          </a:xfrm>
        </p:spPr>
        <p:txBody>
          <a:bodyPr/>
          <a:lstStyle/>
          <a:p>
            <a:pPr defTabSz="422041">
              <a:defRPr/>
            </a:pPr>
            <a:fld id="{48BAC8EC-B437-49E7-9790-CFA1DD0E61BE}" type="slidenum">
              <a:rPr lang="en-GB">
                <a:solidFill>
                  <a:srgbClr val="E7E6E6">
                    <a:lumMod val="75000"/>
                  </a:srgbClr>
                </a:solidFill>
              </a:rPr>
              <a:pPr defTabSz="422041">
                <a:defRPr/>
              </a:pPr>
              <a:t>76</a:t>
            </a:fld>
            <a:endParaRPr lang="en-GB" dirty="0">
              <a:solidFill>
                <a:srgbClr val="E7E6E6">
                  <a:lumMod val="75000"/>
                </a:srgb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7066" y="970362"/>
            <a:ext cx="7436566" cy="52637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585" dirty="0">
                <a:solidFill>
                  <a:prstClr val="black"/>
                </a:solidFill>
                <a:latin typeface="Gill Sans MT" panose="020B0502020104020203" pitchFamily="34" charset="0"/>
              </a:rPr>
              <a:t>Here is a pictogram.</a:t>
            </a:r>
          </a:p>
          <a:p>
            <a:pPr lvl="0">
              <a:defRPr/>
            </a:pPr>
            <a:endParaRPr lang="en-GB" sz="2585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585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585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585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585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585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585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585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585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585" dirty="0">
                <a:solidFill>
                  <a:prstClr val="black"/>
                </a:solidFill>
                <a:latin typeface="Gill Sans MT" panose="020B0502020104020203" pitchFamily="34" charset="0"/>
              </a:rPr>
              <a:t>Do you agree with Eva?</a:t>
            </a:r>
          </a:p>
          <a:p>
            <a:pPr lvl="0">
              <a:defRPr/>
            </a:pPr>
            <a:endParaRPr lang="en-GB" sz="2585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585" dirty="0">
                <a:solidFill>
                  <a:prstClr val="black"/>
                </a:solidFill>
                <a:latin typeface="Gill Sans MT" panose="020B0502020104020203" pitchFamily="34" charset="0"/>
              </a:rPr>
              <a:t>Explain why and correct any mistakes</a:t>
            </a:r>
          </a:p>
        </p:txBody>
      </p:sp>
      <p:pic>
        <p:nvPicPr>
          <p:cNvPr id="4" name="Picture 3" descr="C:\Users\smonaghan\Desktop\images\girl_2.pn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9" t="24315" r="2388" b="28319"/>
          <a:stretch/>
        </p:blipFill>
        <p:spPr bwMode="auto">
          <a:xfrm rot="21250267">
            <a:off x="3956653" y="4255492"/>
            <a:ext cx="1177571" cy="86549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Rounded Rectangular Callout 5"/>
          <p:cNvSpPr/>
          <p:nvPr/>
        </p:nvSpPr>
        <p:spPr>
          <a:xfrm>
            <a:off x="5592876" y="4028284"/>
            <a:ext cx="2692513" cy="1387382"/>
          </a:xfrm>
          <a:prstGeom prst="wedgeRoundRectCallout">
            <a:avLst>
              <a:gd name="adj1" fmla="val -66827"/>
              <a:gd name="adj2" fmla="val 16881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738"/>
              </a:spcAft>
              <a:defRPr/>
            </a:pPr>
            <a:r>
              <a:rPr lang="en-GB" sz="2585" dirty="0">
                <a:solidFill>
                  <a:prstClr val="black"/>
                </a:solidFill>
                <a:latin typeface="Gill Sans MT" panose="020B0502020104020203" pitchFamily="34" charset="0"/>
                <a:ea typeface="Calibri"/>
                <a:cs typeface="Arial"/>
              </a:rPr>
              <a:t>The most popular colour sweet is green.  </a:t>
            </a:r>
            <a:endParaRPr lang="en-GB" sz="2585" dirty="0">
              <a:solidFill>
                <a:prstClr val="black"/>
              </a:solidFill>
              <a:latin typeface="Gill Sans MT" panose="020B0502020104020203" pitchFamily="34" charset="0"/>
              <a:ea typeface="Calibri"/>
              <a:cs typeface="Times New Roman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/>
          </p:nvPr>
        </p:nvGraphicFramePr>
        <p:xfrm>
          <a:off x="578156" y="1508045"/>
          <a:ext cx="8098797" cy="24166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29423">
                  <a:extLst>
                    <a:ext uri="{9D8B030D-6E8A-4147-A177-3AD203B41FA5}">
                      <a16:colId xmlns:a16="http://schemas.microsoft.com/office/drawing/2014/main" val="2553081543"/>
                    </a:ext>
                  </a:extLst>
                </a:gridCol>
                <a:gridCol w="6769374">
                  <a:extLst>
                    <a:ext uri="{9D8B030D-6E8A-4147-A177-3AD203B41FA5}">
                      <a16:colId xmlns:a16="http://schemas.microsoft.com/office/drawing/2014/main" val="4089682036"/>
                    </a:ext>
                  </a:extLst>
                </a:gridCol>
              </a:tblGrid>
              <a:tr h="604164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Blue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1386975"/>
                  </a:ext>
                </a:extLst>
              </a:tr>
              <a:tr h="604164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latin typeface="Gill Sans MT" panose="020B0502020104020203" pitchFamily="34" charset="0"/>
                        </a:rPr>
                        <a:t>Red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7370102"/>
                  </a:ext>
                </a:extLst>
              </a:tr>
              <a:tr h="604164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latin typeface="Gill Sans MT" panose="020B0502020104020203" pitchFamily="34" charset="0"/>
                        </a:rPr>
                        <a:t>Yellow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9110361"/>
                  </a:ext>
                </a:extLst>
              </a:tr>
              <a:tr h="604164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latin typeface="Gill Sans MT" panose="020B0502020104020203" pitchFamily="34" charset="0"/>
                        </a:rPr>
                        <a:t>Green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4310852"/>
                  </a:ext>
                </a:extLst>
              </a:tr>
            </a:tbl>
          </a:graphicData>
        </a:graphic>
      </p:graphicFrame>
      <p:sp>
        <p:nvSpPr>
          <p:cNvPr id="9" name="Oval 8"/>
          <p:cNvSpPr/>
          <p:nvPr/>
        </p:nvSpPr>
        <p:spPr>
          <a:xfrm>
            <a:off x="1960388" y="1609332"/>
            <a:ext cx="418872" cy="386748"/>
          </a:xfrm>
          <a:prstGeom prst="ellipse">
            <a:avLst/>
          </a:prstGeom>
          <a:solidFill>
            <a:schemeClr val="accent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10" name="Oval 9"/>
          <p:cNvSpPr/>
          <p:nvPr/>
        </p:nvSpPr>
        <p:spPr>
          <a:xfrm>
            <a:off x="2413261" y="1609332"/>
            <a:ext cx="418872" cy="386748"/>
          </a:xfrm>
          <a:prstGeom prst="ellipse">
            <a:avLst/>
          </a:prstGeom>
          <a:solidFill>
            <a:schemeClr val="accent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11" name="Oval 10"/>
          <p:cNvSpPr/>
          <p:nvPr/>
        </p:nvSpPr>
        <p:spPr>
          <a:xfrm>
            <a:off x="2876671" y="1609332"/>
            <a:ext cx="418872" cy="386748"/>
          </a:xfrm>
          <a:prstGeom prst="ellipse">
            <a:avLst/>
          </a:prstGeom>
          <a:solidFill>
            <a:schemeClr val="accent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12" name="Oval 11"/>
          <p:cNvSpPr/>
          <p:nvPr/>
        </p:nvSpPr>
        <p:spPr>
          <a:xfrm>
            <a:off x="3329544" y="1609332"/>
            <a:ext cx="418872" cy="386748"/>
          </a:xfrm>
          <a:prstGeom prst="ellipse">
            <a:avLst/>
          </a:prstGeom>
          <a:solidFill>
            <a:schemeClr val="accent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13" name="Oval 12"/>
          <p:cNvSpPr/>
          <p:nvPr/>
        </p:nvSpPr>
        <p:spPr>
          <a:xfrm>
            <a:off x="3808869" y="1609332"/>
            <a:ext cx="418872" cy="386748"/>
          </a:xfrm>
          <a:prstGeom prst="ellipse">
            <a:avLst/>
          </a:prstGeom>
          <a:solidFill>
            <a:schemeClr val="accent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14" name="Oval 13"/>
          <p:cNvSpPr/>
          <p:nvPr/>
        </p:nvSpPr>
        <p:spPr>
          <a:xfrm>
            <a:off x="4261742" y="1609332"/>
            <a:ext cx="418872" cy="386748"/>
          </a:xfrm>
          <a:prstGeom prst="ellipse">
            <a:avLst/>
          </a:prstGeom>
          <a:solidFill>
            <a:schemeClr val="accent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15" name="Oval 14"/>
          <p:cNvSpPr/>
          <p:nvPr/>
        </p:nvSpPr>
        <p:spPr>
          <a:xfrm>
            <a:off x="4725152" y="1609332"/>
            <a:ext cx="418872" cy="386748"/>
          </a:xfrm>
          <a:prstGeom prst="ellipse">
            <a:avLst/>
          </a:prstGeom>
          <a:solidFill>
            <a:schemeClr val="accent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16" name="Oval 15"/>
          <p:cNvSpPr/>
          <p:nvPr/>
        </p:nvSpPr>
        <p:spPr>
          <a:xfrm>
            <a:off x="5178025" y="1609332"/>
            <a:ext cx="418872" cy="386748"/>
          </a:xfrm>
          <a:prstGeom prst="ellipse">
            <a:avLst/>
          </a:prstGeom>
          <a:solidFill>
            <a:schemeClr val="accent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17" name="Oval 16"/>
          <p:cNvSpPr/>
          <p:nvPr/>
        </p:nvSpPr>
        <p:spPr>
          <a:xfrm>
            <a:off x="5643383" y="1609332"/>
            <a:ext cx="418872" cy="386748"/>
          </a:xfrm>
          <a:prstGeom prst="ellipse">
            <a:avLst/>
          </a:prstGeom>
          <a:solidFill>
            <a:schemeClr val="accent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18" name="Oval 17"/>
          <p:cNvSpPr/>
          <p:nvPr/>
        </p:nvSpPr>
        <p:spPr>
          <a:xfrm>
            <a:off x="6096256" y="1609332"/>
            <a:ext cx="418872" cy="386748"/>
          </a:xfrm>
          <a:prstGeom prst="ellipse">
            <a:avLst/>
          </a:prstGeom>
          <a:solidFill>
            <a:schemeClr val="accent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19" name="Oval 18"/>
          <p:cNvSpPr/>
          <p:nvPr/>
        </p:nvSpPr>
        <p:spPr>
          <a:xfrm>
            <a:off x="6559666" y="1609332"/>
            <a:ext cx="418872" cy="386748"/>
          </a:xfrm>
          <a:prstGeom prst="ellipse">
            <a:avLst/>
          </a:prstGeom>
          <a:solidFill>
            <a:schemeClr val="accent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20" name="Oval 19"/>
          <p:cNvSpPr/>
          <p:nvPr/>
        </p:nvSpPr>
        <p:spPr>
          <a:xfrm>
            <a:off x="7012539" y="1609332"/>
            <a:ext cx="418872" cy="386748"/>
          </a:xfrm>
          <a:prstGeom prst="ellipse">
            <a:avLst/>
          </a:prstGeom>
          <a:solidFill>
            <a:schemeClr val="accent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21" name="Oval 20"/>
          <p:cNvSpPr/>
          <p:nvPr/>
        </p:nvSpPr>
        <p:spPr>
          <a:xfrm>
            <a:off x="1962954" y="2206100"/>
            <a:ext cx="418872" cy="386748"/>
          </a:xfrm>
          <a:prstGeom prst="ellipse">
            <a:avLst/>
          </a:prstGeom>
          <a:solidFill>
            <a:srgbClr val="FF00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22" name="Oval 21"/>
          <p:cNvSpPr/>
          <p:nvPr/>
        </p:nvSpPr>
        <p:spPr>
          <a:xfrm>
            <a:off x="2415826" y="2206100"/>
            <a:ext cx="418872" cy="386748"/>
          </a:xfrm>
          <a:prstGeom prst="ellipse">
            <a:avLst/>
          </a:prstGeom>
          <a:solidFill>
            <a:srgbClr val="FF00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23" name="Oval 22"/>
          <p:cNvSpPr/>
          <p:nvPr/>
        </p:nvSpPr>
        <p:spPr>
          <a:xfrm>
            <a:off x="2879237" y="2206100"/>
            <a:ext cx="418872" cy="386748"/>
          </a:xfrm>
          <a:prstGeom prst="ellipse">
            <a:avLst/>
          </a:prstGeom>
          <a:solidFill>
            <a:srgbClr val="FF00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24" name="Oval 23"/>
          <p:cNvSpPr/>
          <p:nvPr/>
        </p:nvSpPr>
        <p:spPr>
          <a:xfrm>
            <a:off x="3332109" y="2206100"/>
            <a:ext cx="418872" cy="386748"/>
          </a:xfrm>
          <a:prstGeom prst="ellipse">
            <a:avLst/>
          </a:prstGeom>
          <a:solidFill>
            <a:srgbClr val="FF00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25" name="Oval 24"/>
          <p:cNvSpPr/>
          <p:nvPr/>
        </p:nvSpPr>
        <p:spPr>
          <a:xfrm>
            <a:off x="3811434" y="2206100"/>
            <a:ext cx="418872" cy="386748"/>
          </a:xfrm>
          <a:prstGeom prst="ellipse">
            <a:avLst/>
          </a:prstGeom>
          <a:solidFill>
            <a:srgbClr val="FF00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26" name="Oval 25"/>
          <p:cNvSpPr/>
          <p:nvPr/>
        </p:nvSpPr>
        <p:spPr>
          <a:xfrm>
            <a:off x="4264307" y="2206100"/>
            <a:ext cx="418872" cy="386748"/>
          </a:xfrm>
          <a:prstGeom prst="ellipse">
            <a:avLst/>
          </a:prstGeom>
          <a:solidFill>
            <a:srgbClr val="FF00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27" name="Oval 26"/>
          <p:cNvSpPr/>
          <p:nvPr/>
        </p:nvSpPr>
        <p:spPr>
          <a:xfrm>
            <a:off x="1960388" y="2819217"/>
            <a:ext cx="418872" cy="386748"/>
          </a:xfrm>
          <a:prstGeom prst="ellipse">
            <a:avLst/>
          </a:prstGeom>
          <a:solidFill>
            <a:srgbClr val="FFFF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28" name="Oval 27"/>
          <p:cNvSpPr/>
          <p:nvPr/>
        </p:nvSpPr>
        <p:spPr>
          <a:xfrm>
            <a:off x="2413261" y="2819217"/>
            <a:ext cx="418872" cy="386748"/>
          </a:xfrm>
          <a:prstGeom prst="ellipse">
            <a:avLst/>
          </a:prstGeom>
          <a:solidFill>
            <a:srgbClr val="FFFF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29" name="Oval 28"/>
          <p:cNvSpPr/>
          <p:nvPr/>
        </p:nvSpPr>
        <p:spPr>
          <a:xfrm>
            <a:off x="2876671" y="2819217"/>
            <a:ext cx="418872" cy="386748"/>
          </a:xfrm>
          <a:prstGeom prst="ellipse">
            <a:avLst/>
          </a:prstGeom>
          <a:solidFill>
            <a:srgbClr val="FFFF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30" name="Oval 29"/>
          <p:cNvSpPr/>
          <p:nvPr/>
        </p:nvSpPr>
        <p:spPr>
          <a:xfrm>
            <a:off x="3434151" y="3404926"/>
            <a:ext cx="418872" cy="386748"/>
          </a:xfrm>
          <a:prstGeom prst="ellipse">
            <a:avLst/>
          </a:prstGeom>
          <a:solidFill>
            <a:schemeClr val="accent6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31" name="Oval 30"/>
          <p:cNvSpPr/>
          <p:nvPr/>
        </p:nvSpPr>
        <p:spPr>
          <a:xfrm>
            <a:off x="3897561" y="3404926"/>
            <a:ext cx="418872" cy="386748"/>
          </a:xfrm>
          <a:prstGeom prst="ellipse">
            <a:avLst/>
          </a:prstGeom>
          <a:solidFill>
            <a:schemeClr val="accent6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32" name="Oval 31"/>
          <p:cNvSpPr/>
          <p:nvPr/>
        </p:nvSpPr>
        <p:spPr>
          <a:xfrm>
            <a:off x="4350434" y="3404926"/>
            <a:ext cx="418872" cy="386748"/>
          </a:xfrm>
          <a:prstGeom prst="ellipse">
            <a:avLst/>
          </a:prstGeom>
          <a:solidFill>
            <a:schemeClr val="accent6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33" name="Oval 32"/>
          <p:cNvSpPr/>
          <p:nvPr/>
        </p:nvSpPr>
        <p:spPr>
          <a:xfrm>
            <a:off x="4829759" y="3404926"/>
            <a:ext cx="418872" cy="386748"/>
          </a:xfrm>
          <a:prstGeom prst="ellipse">
            <a:avLst/>
          </a:prstGeom>
          <a:solidFill>
            <a:schemeClr val="accent6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34" name="Oval 33"/>
          <p:cNvSpPr/>
          <p:nvPr/>
        </p:nvSpPr>
        <p:spPr>
          <a:xfrm>
            <a:off x="5282632" y="3404926"/>
            <a:ext cx="418872" cy="386748"/>
          </a:xfrm>
          <a:prstGeom prst="ellipse">
            <a:avLst/>
          </a:prstGeom>
          <a:solidFill>
            <a:schemeClr val="accent6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35" name="Oval 34"/>
          <p:cNvSpPr/>
          <p:nvPr/>
        </p:nvSpPr>
        <p:spPr>
          <a:xfrm>
            <a:off x="5746042" y="3404926"/>
            <a:ext cx="418872" cy="386748"/>
          </a:xfrm>
          <a:prstGeom prst="ellipse">
            <a:avLst/>
          </a:prstGeom>
          <a:solidFill>
            <a:schemeClr val="accent6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36" name="Oval 35"/>
          <p:cNvSpPr/>
          <p:nvPr/>
        </p:nvSpPr>
        <p:spPr>
          <a:xfrm>
            <a:off x="6198915" y="3404926"/>
            <a:ext cx="418872" cy="386748"/>
          </a:xfrm>
          <a:prstGeom prst="ellipse">
            <a:avLst/>
          </a:prstGeom>
          <a:solidFill>
            <a:schemeClr val="accent6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37" name="Oval 36"/>
          <p:cNvSpPr/>
          <p:nvPr/>
        </p:nvSpPr>
        <p:spPr>
          <a:xfrm>
            <a:off x="6664273" y="3404926"/>
            <a:ext cx="418872" cy="386748"/>
          </a:xfrm>
          <a:prstGeom prst="ellipse">
            <a:avLst/>
          </a:prstGeom>
          <a:solidFill>
            <a:schemeClr val="accent6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38" name="Oval 37"/>
          <p:cNvSpPr/>
          <p:nvPr/>
        </p:nvSpPr>
        <p:spPr>
          <a:xfrm>
            <a:off x="7117146" y="3404926"/>
            <a:ext cx="418872" cy="386748"/>
          </a:xfrm>
          <a:prstGeom prst="ellipse">
            <a:avLst/>
          </a:prstGeom>
          <a:solidFill>
            <a:schemeClr val="accent6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39" name="Oval 38"/>
          <p:cNvSpPr/>
          <p:nvPr/>
        </p:nvSpPr>
        <p:spPr>
          <a:xfrm>
            <a:off x="7580556" y="3404926"/>
            <a:ext cx="418872" cy="386748"/>
          </a:xfrm>
          <a:prstGeom prst="ellipse">
            <a:avLst/>
          </a:prstGeom>
          <a:solidFill>
            <a:schemeClr val="accent6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40" name="Oval 39"/>
          <p:cNvSpPr/>
          <p:nvPr/>
        </p:nvSpPr>
        <p:spPr>
          <a:xfrm>
            <a:off x="8033429" y="3404926"/>
            <a:ext cx="418872" cy="386748"/>
          </a:xfrm>
          <a:prstGeom prst="ellipse">
            <a:avLst/>
          </a:prstGeom>
          <a:solidFill>
            <a:schemeClr val="accent6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</p:spTree>
    <p:extLst>
      <p:ext uri="{BB962C8B-B14F-4D97-AF65-F5344CB8AC3E}">
        <p14:creationId xmlns:p14="http://schemas.microsoft.com/office/powerpoint/2010/main" val="1044512537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433981" y="6308766"/>
            <a:ext cx="433119" cy="337038"/>
          </a:xfrm>
        </p:spPr>
        <p:txBody>
          <a:bodyPr/>
          <a:lstStyle/>
          <a:p>
            <a:pPr defTabSz="422041">
              <a:defRPr/>
            </a:pPr>
            <a:fld id="{48BAC8EC-B437-49E7-9790-CFA1DD0E61BE}" type="slidenum">
              <a:rPr lang="en-GB">
                <a:solidFill>
                  <a:srgbClr val="E7E6E6">
                    <a:lumMod val="75000"/>
                  </a:srgbClr>
                </a:solidFill>
              </a:rPr>
              <a:pPr defTabSz="422041">
                <a:defRPr/>
              </a:pPr>
              <a:t>77</a:t>
            </a:fld>
            <a:endParaRPr lang="en-GB" dirty="0">
              <a:solidFill>
                <a:srgbClr val="E7E6E6">
                  <a:lumMod val="75000"/>
                </a:srgb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7066" y="970362"/>
            <a:ext cx="7436566" cy="5377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585" dirty="0">
                <a:solidFill>
                  <a:prstClr val="black"/>
                </a:solidFill>
                <a:latin typeface="Gill Sans MT" panose="020B0502020104020203" pitchFamily="34" charset="0"/>
              </a:rPr>
              <a:t>Jack and Whitney have carried out a traffic survey.</a:t>
            </a:r>
          </a:p>
          <a:p>
            <a:pPr lvl="0">
              <a:defRPr/>
            </a:pPr>
            <a:r>
              <a:rPr lang="en-GB" sz="2585" dirty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</a:p>
          <a:p>
            <a:pPr lvl="0">
              <a:defRPr/>
            </a:pPr>
            <a:endParaRPr lang="en-GB" sz="2585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585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585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585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585" dirty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</a:p>
          <a:p>
            <a:pPr lvl="0">
              <a:defRPr/>
            </a:pPr>
            <a:endParaRPr lang="en-GB" sz="2585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585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585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1108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1108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1108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585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585" dirty="0">
                <a:solidFill>
                  <a:prstClr val="black"/>
                </a:solidFill>
                <a:latin typeface="Gill Sans MT" panose="020B0502020104020203" pitchFamily="34" charset="0"/>
              </a:rPr>
              <a:t>Who is right? Convince me.</a:t>
            </a: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1680" y="3976302"/>
            <a:ext cx="1272979" cy="1004823"/>
          </a:xfrm>
          <a:prstGeom prst="rect">
            <a:avLst/>
          </a:prstGeom>
        </p:spPr>
      </p:pic>
      <p:pic>
        <p:nvPicPr>
          <p:cNvPr id="6" name="Picture 5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38777" y="4384297"/>
            <a:ext cx="1230271" cy="1955582"/>
          </a:xfrm>
          <a:prstGeom prst="rect">
            <a:avLst/>
          </a:prstGeom>
        </p:spPr>
      </p:pic>
      <p:sp>
        <p:nvSpPr>
          <p:cNvPr id="7" name="Rounded Rectangular Callout 6"/>
          <p:cNvSpPr/>
          <p:nvPr/>
        </p:nvSpPr>
        <p:spPr>
          <a:xfrm>
            <a:off x="6020616" y="2022625"/>
            <a:ext cx="2842030" cy="1953678"/>
          </a:xfrm>
          <a:prstGeom prst="wedgeRoundRectCallout">
            <a:avLst>
              <a:gd name="adj1" fmla="val -4711"/>
              <a:gd name="adj2" fmla="val 78686"/>
              <a:gd name="adj3" fmla="val 16667"/>
            </a:avLst>
          </a:prstGeom>
          <a:solidFill>
            <a:schemeClr val="accent1">
              <a:alpha val="20000"/>
            </a:schemeClr>
          </a:solidFill>
          <a:ln w="25400" cap="flat" cmpd="sng" algn="ctr">
            <a:solidFill>
              <a:schemeClr val="accent1"/>
            </a:solidFill>
            <a:prstDash val="solid"/>
          </a:ln>
          <a:effectLst/>
        </p:spPr>
        <p:txBody>
          <a:bodyPr rot="0" spcFirstLastPara="0" vert="horz" wrap="square" lIns="84406" tIns="42203" rIns="84406" bIns="4220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422041">
              <a:lnSpc>
                <a:spcPct val="107000"/>
              </a:lnSpc>
              <a:spcAft>
                <a:spcPts val="738"/>
              </a:spcAft>
              <a:defRPr/>
            </a:pPr>
            <a:r>
              <a:rPr lang="en-GB" sz="2215" dirty="0">
                <a:solidFill>
                  <a:prstClr val="black"/>
                </a:solidFill>
                <a:latin typeface="Gill Sans MT" panose="020B0502020104020203" pitchFamily="34" charset="0"/>
                <a:ea typeface="Calibri"/>
                <a:cs typeface="Arial"/>
              </a:rPr>
              <a:t>To find the total number of vehicles I need to count the symbols. There are 16 and a half vehicles.</a:t>
            </a:r>
            <a:endParaRPr lang="en-GB" sz="2215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8" name="Rounded Rectangular Callout 7"/>
          <p:cNvSpPr/>
          <p:nvPr/>
        </p:nvSpPr>
        <p:spPr>
          <a:xfrm>
            <a:off x="2550931" y="4384297"/>
            <a:ext cx="4026573" cy="1410642"/>
          </a:xfrm>
          <a:prstGeom prst="wedgeRoundRectCallout">
            <a:avLst>
              <a:gd name="adj1" fmla="val -67457"/>
              <a:gd name="adj2" fmla="val 13521"/>
              <a:gd name="adj3" fmla="val 16667"/>
            </a:avLst>
          </a:prstGeom>
          <a:solidFill>
            <a:schemeClr val="accent2">
              <a:alpha val="20000"/>
            </a:schemeClr>
          </a:solidFill>
          <a:ln w="25400" cap="flat" cmpd="sng" algn="ctr">
            <a:solidFill>
              <a:schemeClr val="accent2"/>
            </a:solidFill>
            <a:prstDash val="solid"/>
          </a:ln>
          <a:effectLst/>
        </p:spPr>
        <p:txBody>
          <a:bodyPr rot="0" spcFirstLastPara="0" vert="horz" wrap="square" lIns="84406" tIns="42203" rIns="84406" bIns="4220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422041">
              <a:lnSpc>
                <a:spcPct val="107000"/>
              </a:lnSpc>
              <a:spcAft>
                <a:spcPts val="738"/>
              </a:spcAft>
              <a:defRPr/>
            </a:pPr>
            <a:r>
              <a:rPr lang="en-GB" sz="2215" dirty="0">
                <a:solidFill>
                  <a:prstClr val="black"/>
                </a:solidFill>
                <a:latin typeface="Gill Sans MT" panose="020B0502020104020203" pitchFamily="34" charset="0"/>
                <a:ea typeface="Calibri"/>
                <a:cs typeface="Arial"/>
              </a:rPr>
              <a:t>If I add the number of lorries and bikes together then it will be equal to the number of cars</a:t>
            </a:r>
            <a:endParaRPr lang="en-GB" sz="2215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496043" y="4896345"/>
            <a:ext cx="713657" cy="49013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585" dirty="0">
                <a:solidFill>
                  <a:prstClr val="black"/>
                </a:solidFill>
                <a:latin typeface="Gill Sans MT" panose="020B0502020104020203" pitchFamily="34" charset="0"/>
              </a:rPr>
              <a:t>Jack</a:t>
            </a:r>
            <a:endParaRPr lang="en-GB" sz="2585" dirty="0"/>
          </a:p>
        </p:txBody>
      </p:sp>
      <p:sp>
        <p:nvSpPr>
          <p:cNvPr id="10" name="Rectangle 9"/>
          <p:cNvSpPr/>
          <p:nvPr/>
        </p:nvSpPr>
        <p:spPr>
          <a:xfrm>
            <a:off x="769455" y="4453893"/>
            <a:ext cx="1341842" cy="49013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585" dirty="0">
                <a:solidFill>
                  <a:prstClr val="black"/>
                </a:solidFill>
                <a:latin typeface="Gill Sans MT" panose="020B0502020104020203" pitchFamily="34" charset="0"/>
              </a:rPr>
              <a:t>Whitney</a:t>
            </a:r>
            <a:endParaRPr lang="en-GB" sz="2585" dirty="0"/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/>
          </p:nvPr>
        </p:nvGraphicFramePr>
        <p:xfrm>
          <a:off x="417864" y="1489968"/>
          <a:ext cx="5267817" cy="2827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068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60992">
                  <a:extLst>
                    <a:ext uri="{9D8B030D-6E8A-4147-A177-3AD203B41FA5}">
                      <a16:colId xmlns:a16="http://schemas.microsoft.com/office/drawing/2014/main" val="4287608107"/>
                    </a:ext>
                  </a:extLst>
                </a:gridCol>
              </a:tblGrid>
              <a:tr h="565576">
                <a:tc>
                  <a:txBody>
                    <a:bodyPr/>
                    <a:lstStyle/>
                    <a:p>
                      <a:pPr algn="ctr"/>
                      <a:r>
                        <a:rPr lang="en-GB" sz="1700" dirty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Van</a:t>
                      </a:r>
                    </a:p>
                  </a:txBody>
                  <a:tcPr marL="76148" marR="76148" marT="38074" marB="38074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marL="76148" marR="76148" marT="38074" marB="38074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5576">
                <a:tc>
                  <a:txBody>
                    <a:bodyPr/>
                    <a:lstStyle/>
                    <a:p>
                      <a:pPr algn="ctr"/>
                      <a:r>
                        <a:rPr lang="en-GB" sz="1700" dirty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Bus</a:t>
                      </a:r>
                    </a:p>
                  </a:txBody>
                  <a:tcPr marL="76148" marR="76148" marT="38074" marB="38074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marL="76148" marR="76148" marT="38074" marB="38074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63579525"/>
                  </a:ext>
                </a:extLst>
              </a:tr>
              <a:tr h="565576">
                <a:tc>
                  <a:txBody>
                    <a:bodyPr/>
                    <a:lstStyle/>
                    <a:p>
                      <a:pPr algn="ctr"/>
                      <a:r>
                        <a:rPr lang="en-GB" sz="1700" dirty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Bike</a:t>
                      </a:r>
                    </a:p>
                  </a:txBody>
                  <a:tcPr marL="76148" marR="76148" marT="38074" marB="38074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marL="76148" marR="76148" marT="38074" marB="38074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49723658"/>
                  </a:ext>
                </a:extLst>
              </a:tr>
              <a:tr h="565576">
                <a:tc>
                  <a:txBody>
                    <a:bodyPr/>
                    <a:lstStyle/>
                    <a:p>
                      <a:pPr algn="ctr"/>
                      <a:r>
                        <a:rPr lang="en-GB" sz="1700" dirty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Lorry</a:t>
                      </a:r>
                    </a:p>
                  </a:txBody>
                  <a:tcPr marL="76148" marR="76148" marT="38074" marB="38074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marL="76148" marR="76148" marT="38074" marB="38074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71619627"/>
                  </a:ext>
                </a:extLst>
              </a:tr>
              <a:tr h="565576">
                <a:tc>
                  <a:txBody>
                    <a:bodyPr/>
                    <a:lstStyle/>
                    <a:p>
                      <a:pPr algn="ctr"/>
                      <a:r>
                        <a:rPr lang="en-GB" sz="1700" dirty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Car</a:t>
                      </a:r>
                    </a:p>
                  </a:txBody>
                  <a:tcPr marL="76148" marR="76148" marT="38074" marB="38074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marL="76148" marR="76148" marT="38074" marB="38074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24009155"/>
                  </a:ext>
                </a:extLst>
              </a:tr>
            </a:tbl>
          </a:graphicData>
        </a:graphic>
      </p:graphicFrame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71108" y="1543685"/>
            <a:ext cx="453636" cy="45363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65014" y="1543685"/>
            <a:ext cx="453636" cy="45363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71108" y="2671328"/>
            <a:ext cx="453636" cy="45363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65014" y="2671328"/>
            <a:ext cx="453636" cy="45363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58920" y="2671328"/>
            <a:ext cx="453636" cy="45363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71108" y="2116939"/>
            <a:ext cx="453636" cy="45363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65014" y="2116939"/>
            <a:ext cx="453636" cy="45363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58920" y="2116939"/>
            <a:ext cx="453636" cy="45363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52825" y="2116939"/>
            <a:ext cx="453636" cy="45363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71108" y="3237747"/>
            <a:ext cx="453636" cy="45363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65014" y="3237747"/>
            <a:ext cx="453636" cy="45363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71108" y="3793882"/>
            <a:ext cx="453636" cy="45363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65014" y="3793882"/>
            <a:ext cx="453636" cy="453636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58920" y="3796044"/>
            <a:ext cx="453636" cy="453636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52825" y="3793882"/>
            <a:ext cx="453636" cy="453636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43859" y="3793882"/>
            <a:ext cx="453636" cy="453636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25951" y="1432941"/>
            <a:ext cx="523231" cy="52323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 rotWithShape="1">
          <a:blip r:embed="rId5"/>
          <a:srcRect r="49485"/>
          <a:stretch/>
        </p:blipFill>
        <p:spPr>
          <a:xfrm>
            <a:off x="3058920" y="1543685"/>
            <a:ext cx="229153" cy="453636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30" name="Rectangle 29"/>
              <p:cNvSpPr/>
              <p:nvPr/>
            </p:nvSpPr>
            <p:spPr>
              <a:xfrm>
                <a:off x="6322108" y="1469907"/>
                <a:ext cx="1917786" cy="43319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215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215" dirty="0">
                    <a:latin typeface="Gill Sans MT" panose="020B0502020104020203" pitchFamily="34" charset="0"/>
                  </a:rPr>
                  <a:t> 10 vehicles</a:t>
                </a:r>
              </a:p>
            </p:txBody>
          </p:sp>
        </mc:Choice>
        <mc:Fallback>
          <p:sp>
            <p:nvSpPr>
              <p:cNvPr id="30" name="Rectangle 2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22108" y="1469907"/>
                <a:ext cx="1917786" cy="433196"/>
              </a:xfrm>
              <a:prstGeom prst="rect">
                <a:avLst/>
              </a:prstGeom>
              <a:blipFill>
                <a:blip r:embed="rId6"/>
                <a:stretch>
                  <a:fillRect t="-9859" b="-281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05525619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7B035E13-3976-4FEC-A04D-833AE112AB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15702" y="668659"/>
            <a:ext cx="8006757" cy="5520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6925707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2E9DBB-9C29-4C5D-9A03-BE3720B762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12D4F75-C4DA-4A19-8081-8BD5A5C961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837" y="419100"/>
            <a:ext cx="8696325" cy="6019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4207436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1915687-E855-4B30-9217-2C88ED5BBFD7}"/>
              </a:ext>
            </a:extLst>
          </p:cNvPr>
          <p:cNvSpPr txBox="1"/>
          <p:nvPr/>
        </p:nvSpPr>
        <p:spPr>
          <a:xfrm>
            <a:off x="1569308" y="2273643"/>
            <a:ext cx="530104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Thursday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prstClr val="black"/>
              </a:solidFill>
              <a:latin typeface="Calibri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Interpret charts </a:t>
            </a:r>
          </a:p>
        </p:txBody>
      </p:sp>
    </p:spTree>
    <p:extLst>
      <p:ext uri="{BB962C8B-B14F-4D97-AF65-F5344CB8AC3E}">
        <p14:creationId xmlns:p14="http://schemas.microsoft.com/office/powerpoint/2010/main" val="4047593861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B17CD05-409B-40AA-BD60-4827FF5927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900" y="785812"/>
            <a:ext cx="8458200" cy="5286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684960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433981" y="6308766"/>
            <a:ext cx="433119" cy="337038"/>
          </a:xfrm>
        </p:spPr>
        <p:txBody>
          <a:bodyPr/>
          <a:lstStyle/>
          <a:p>
            <a:pPr defTabSz="422041">
              <a:defRPr/>
            </a:pPr>
            <a:fld id="{48BAC8EC-B437-49E7-9790-CFA1DD0E61BE}" type="slidenum">
              <a:rPr lang="en-GB">
                <a:solidFill>
                  <a:srgbClr val="E7E6E6">
                    <a:lumMod val="75000"/>
                  </a:srgbClr>
                </a:solidFill>
              </a:rPr>
              <a:pPr defTabSz="422041">
                <a:defRPr/>
              </a:pPr>
              <a:t>82</a:t>
            </a:fld>
            <a:endParaRPr lang="en-GB" dirty="0">
              <a:solidFill>
                <a:srgbClr val="E7E6E6">
                  <a:lumMod val="75000"/>
                </a:srgb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7066" y="970361"/>
            <a:ext cx="7436566" cy="3672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585" b="1" dirty="0">
                <a:solidFill>
                  <a:prstClr val="black"/>
                </a:solidFill>
                <a:latin typeface="Gill Sans MT" panose="020B0502020104020203" pitchFamily="34" charset="0"/>
              </a:rPr>
              <a:t>Justify</a:t>
            </a:r>
          </a:p>
          <a:p>
            <a:pPr lvl="0">
              <a:defRPr/>
            </a:pPr>
            <a:r>
              <a:rPr lang="en-GB" sz="2585" dirty="0">
                <a:solidFill>
                  <a:prstClr val="black"/>
                </a:solidFill>
                <a:latin typeface="Gill Sans MT" panose="020B0502020104020203" pitchFamily="34" charset="0"/>
              </a:rPr>
              <a:t>If the staff needed to pick one day to have off during the week, which would be the best day and why?</a:t>
            </a:r>
          </a:p>
          <a:p>
            <a:pPr lvl="0">
              <a:defRPr/>
            </a:pPr>
            <a:r>
              <a:rPr lang="en-GB" sz="2585" b="1" dirty="0">
                <a:solidFill>
                  <a:prstClr val="black"/>
                </a:solidFill>
                <a:latin typeface="Gill Sans MT" panose="020B0502020104020203" pitchFamily="34" charset="0"/>
              </a:rPr>
              <a:t>Convince me</a:t>
            </a:r>
          </a:p>
          <a:p>
            <a:pPr lvl="0">
              <a:defRPr/>
            </a:pPr>
            <a:r>
              <a:rPr lang="en-GB" sz="2585" dirty="0">
                <a:solidFill>
                  <a:prstClr val="black"/>
                </a:solidFill>
                <a:latin typeface="Gill Sans MT" panose="020B0502020104020203" pitchFamily="34" charset="0"/>
              </a:rPr>
              <a:t>There are more ice-creams sold at the weekend than during the rest of the week</a:t>
            </a:r>
            <a:endParaRPr lang="en-GB" sz="2585" dirty="0"/>
          </a:p>
          <a:p>
            <a:pPr lvl="0">
              <a:defRPr/>
            </a:pPr>
            <a:r>
              <a:rPr lang="en-GB" sz="2585" b="1" dirty="0">
                <a:solidFill>
                  <a:prstClr val="black"/>
                </a:solidFill>
                <a:latin typeface="Gill Sans MT" panose="020B0502020104020203" pitchFamily="34" charset="0"/>
              </a:rPr>
              <a:t>True or False (Why?)</a:t>
            </a:r>
          </a:p>
          <a:p>
            <a:pPr lvl="0">
              <a:defRPr/>
            </a:pPr>
            <a:r>
              <a:rPr lang="en-GB" sz="2585" dirty="0">
                <a:solidFill>
                  <a:prstClr val="black"/>
                </a:solidFill>
                <a:latin typeface="Gill Sans MT" panose="020B0502020104020203" pitchFamily="34" charset="0"/>
              </a:rPr>
              <a:t>Three ice creams were sold on Tuesday</a:t>
            </a:r>
            <a:endParaRPr lang="en-GB" sz="2585" b="1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585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3175542" y="3025539"/>
            <a:ext cx="4719522" cy="2868739"/>
            <a:chOff x="3170025" y="111346"/>
            <a:chExt cx="7980195" cy="4850724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78054" y="111346"/>
              <a:ext cx="472165" cy="517763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78055" y="592582"/>
              <a:ext cx="472165" cy="517763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78055" y="1073818"/>
              <a:ext cx="472165" cy="517763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78055" y="1555054"/>
              <a:ext cx="472165" cy="517763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78055" y="2036290"/>
              <a:ext cx="472165" cy="517763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78055" y="2517526"/>
              <a:ext cx="472165" cy="517763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78055" y="2998762"/>
              <a:ext cx="472165" cy="517763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78055" y="3479998"/>
              <a:ext cx="472165" cy="517763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78055" y="3961234"/>
              <a:ext cx="472165" cy="517763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78055" y="4442469"/>
              <a:ext cx="472165" cy="517763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383793" y="1073818"/>
              <a:ext cx="472165" cy="517763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383793" y="1555054"/>
              <a:ext cx="472165" cy="517763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383793" y="2036290"/>
              <a:ext cx="472165" cy="517763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383793" y="2517526"/>
              <a:ext cx="472165" cy="517763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383793" y="2998762"/>
              <a:ext cx="472165" cy="517763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383793" y="3479998"/>
              <a:ext cx="472165" cy="517763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383793" y="3961234"/>
              <a:ext cx="472165" cy="517763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383793" y="4442469"/>
              <a:ext cx="472165" cy="517763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77014" y="2517526"/>
              <a:ext cx="472165" cy="517763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77014" y="2998762"/>
              <a:ext cx="472165" cy="517763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77014" y="3479998"/>
              <a:ext cx="472165" cy="517763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77014" y="3961234"/>
              <a:ext cx="472165" cy="517763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77014" y="4442469"/>
              <a:ext cx="472165" cy="517763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70235" y="3479998"/>
              <a:ext cx="472165" cy="517763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70235" y="3961234"/>
              <a:ext cx="472165" cy="517763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70235" y="4442469"/>
              <a:ext cx="472165" cy="517763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93991" y="3959927"/>
              <a:ext cx="472165" cy="517763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93991" y="4441162"/>
              <a:ext cx="472165" cy="517763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76804" y="3481836"/>
              <a:ext cx="472165" cy="517763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76804" y="3963072"/>
              <a:ext cx="472165" cy="517763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76804" y="4444307"/>
              <a:ext cx="472165" cy="517763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70025" y="4444307"/>
              <a:ext cx="472165" cy="517763"/>
            </a:xfrm>
            <a:prstGeom prst="rect">
              <a:avLst/>
            </a:prstGeom>
          </p:spPr>
        </p:pic>
      </p:grpSp>
      <p:graphicFrame>
        <p:nvGraphicFramePr>
          <p:cNvPr id="38" name="Table 37"/>
          <p:cNvGraphicFramePr>
            <a:graphicFrameLocks noGrp="1"/>
          </p:cNvGraphicFramePr>
          <p:nvPr>
            <p:extLst/>
          </p:nvPr>
        </p:nvGraphicFramePr>
        <p:xfrm>
          <a:off x="2996181" y="5931779"/>
          <a:ext cx="5318875" cy="34348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31077">
                  <a:extLst>
                    <a:ext uri="{9D8B030D-6E8A-4147-A177-3AD203B41FA5}">
                      <a16:colId xmlns:a16="http://schemas.microsoft.com/office/drawing/2014/main" val="1887824791"/>
                    </a:ext>
                  </a:extLst>
                </a:gridCol>
                <a:gridCol w="731077">
                  <a:extLst>
                    <a:ext uri="{9D8B030D-6E8A-4147-A177-3AD203B41FA5}">
                      <a16:colId xmlns:a16="http://schemas.microsoft.com/office/drawing/2014/main" val="3810998029"/>
                    </a:ext>
                  </a:extLst>
                </a:gridCol>
                <a:gridCol w="731077">
                  <a:extLst>
                    <a:ext uri="{9D8B030D-6E8A-4147-A177-3AD203B41FA5}">
                      <a16:colId xmlns:a16="http://schemas.microsoft.com/office/drawing/2014/main" val="467129569"/>
                    </a:ext>
                  </a:extLst>
                </a:gridCol>
                <a:gridCol w="731077">
                  <a:extLst>
                    <a:ext uri="{9D8B030D-6E8A-4147-A177-3AD203B41FA5}">
                      <a16:colId xmlns:a16="http://schemas.microsoft.com/office/drawing/2014/main" val="2458015510"/>
                    </a:ext>
                  </a:extLst>
                </a:gridCol>
                <a:gridCol w="731077">
                  <a:extLst>
                    <a:ext uri="{9D8B030D-6E8A-4147-A177-3AD203B41FA5}">
                      <a16:colId xmlns:a16="http://schemas.microsoft.com/office/drawing/2014/main" val="1069284579"/>
                    </a:ext>
                  </a:extLst>
                </a:gridCol>
                <a:gridCol w="731077">
                  <a:extLst>
                    <a:ext uri="{9D8B030D-6E8A-4147-A177-3AD203B41FA5}">
                      <a16:colId xmlns:a16="http://schemas.microsoft.com/office/drawing/2014/main" val="3899810828"/>
                    </a:ext>
                  </a:extLst>
                </a:gridCol>
                <a:gridCol w="731077">
                  <a:extLst>
                    <a:ext uri="{9D8B030D-6E8A-4147-A177-3AD203B41FA5}">
                      <a16:colId xmlns:a16="http://schemas.microsoft.com/office/drawing/2014/main" val="2286025464"/>
                    </a:ext>
                  </a:extLst>
                </a:gridCol>
                <a:gridCol w="201336">
                  <a:extLst>
                    <a:ext uri="{9D8B030D-6E8A-4147-A177-3AD203B41FA5}">
                      <a16:colId xmlns:a16="http://schemas.microsoft.com/office/drawing/2014/main" val="534963452"/>
                    </a:ext>
                  </a:extLst>
                </a:gridCol>
              </a:tblGrid>
              <a:tr h="337625">
                <a:tc>
                  <a:txBody>
                    <a:bodyPr/>
                    <a:lstStyle/>
                    <a:p>
                      <a:pPr algn="ctr"/>
                      <a:r>
                        <a:rPr lang="en-GB" sz="1700" dirty="0">
                          <a:latin typeface="Gill Sans MT" panose="020B0502020104020203" pitchFamily="34" charset="0"/>
                        </a:rPr>
                        <a:t>Mon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>
                          <a:latin typeface="Gill Sans MT" panose="020B0502020104020203" pitchFamily="34" charset="0"/>
                        </a:rPr>
                        <a:t>Tues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>
                          <a:latin typeface="Gill Sans MT" panose="020B0502020104020203" pitchFamily="34" charset="0"/>
                        </a:rPr>
                        <a:t>Wed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 err="1">
                          <a:latin typeface="Gill Sans MT" panose="020B0502020104020203" pitchFamily="34" charset="0"/>
                        </a:rPr>
                        <a:t>Thur</a:t>
                      </a:r>
                      <a:endParaRPr lang="en-GB" sz="17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>
                          <a:latin typeface="Gill Sans MT" panose="020B0502020104020203" pitchFamily="34" charset="0"/>
                        </a:rPr>
                        <a:t>Fri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>
                          <a:latin typeface="Gill Sans MT" panose="020B0502020104020203" pitchFamily="34" charset="0"/>
                        </a:rPr>
                        <a:t>Sat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>
                          <a:latin typeface="Gill Sans MT" panose="020B0502020104020203" pitchFamily="34" charset="0"/>
                        </a:rPr>
                        <a:t>Sun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dirty="0"/>
                    </a:p>
                  </a:txBody>
                  <a:tcPr marL="84406" marR="84406" marT="42203" marB="42203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6791702"/>
                  </a:ext>
                </a:extLst>
              </a:tr>
            </a:tbl>
          </a:graphicData>
        </a:graphic>
      </p:graphicFrame>
      <p:pic>
        <p:nvPicPr>
          <p:cNvPr id="39" name="Picture 3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222" y="4733169"/>
            <a:ext cx="435845" cy="477935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40" name="Rectangle 39"/>
              <p:cNvSpPr/>
              <p:nvPr/>
            </p:nvSpPr>
            <p:spPr>
              <a:xfrm>
                <a:off x="974457" y="4801675"/>
                <a:ext cx="1916615" cy="43319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215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215" dirty="0">
                    <a:latin typeface="Gill Sans MT" panose="020B0502020104020203" pitchFamily="34" charset="0"/>
                  </a:rPr>
                  <a:t> 2 ice creams</a:t>
                </a:r>
              </a:p>
            </p:txBody>
          </p:sp>
        </mc:Choice>
        <mc:Fallback>
          <p:sp>
            <p:nvSpPr>
              <p:cNvPr id="40" name="Rectangle 3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4457" y="4801675"/>
                <a:ext cx="1916615" cy="433196"/>
              </a:xfrm>
              <a:prstGeom prst="rect">
                <a:avLst/>
              </a:prstGeom>
              <a:blipFill>
                <a:blip r:embed="rId5"/>
                <a:stretch>
                  <a:fillRect t="-9859" r="-2866" b="-267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42170066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2131627A-8526-4395-AACF-1D7A189F65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9710" y="2014083"/>
            <a:ext cx="4457031" cy="154195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70C302B-1024-4A46-8DB9-D4464D1052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946" y="1342673"/>
            <a:ext cx="6724939" cy="5154849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844083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Year 2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Week 3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Day 4 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75635" y="1014855"/>
            <a:ext cx="1907224" cy="1907224"/>
          </a:xfrm>
          <a:prstGeom prst="rect">
            <a:avLst/>
          </a:prstGeom>
        </p:spPr>
      </p:pic>
      <p:cxnSp>
        <p:nvCxnSpPr>
          <p:cNvPr id="15" name="Straight Arrow Connector 14"/>
          <p:cNvCxnSpPr/>
          <p:nvPr/>
        </p:nvCxnSpPr>
        <p:spPr>
          <a:xfrm flipV="1">
            <a:off x="7929063" y="1389185"/>
            <a:ext cx="0" cy="567596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H="1" flipV="1">
            <a:off x="7929063" y="1537266"/>
            <a:ext cx="9702" cy="419514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Oval 1"/>
          <p:cNvSpPr/>
          <p:nvPr/>
        </p:nvSpPr>
        <p:spPr>
          <a:xfrm>
            <a:off x="5810290" y="3040155"/>
            <a:ext cx="310970" cy="31097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2308175" y="2579523"/>
            <a:ext cx="310970" cy="31097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2679512" y="2578544"/>
            <a:ext cx="310970" cy="31097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3051617" y="2574057"/>
            <a:ext cx="310970" cy="31097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3436930" y="2579523"/>
            <a:ext cx="310970" cy="31097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2308175" y="3046202"/>
            <a:ext cx="310970" cy="31097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2679512" y="3045223"/>
            <a:ext cx="310970" cy="31097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3051617" y="3040736"/>
            <a:ext cx="310970" cy="31097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DB5BA46-C3DE-4719-8E10-61AC6B5D936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51747" y="2400655"/>
            <a:ext cx="2234143" cy="1519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24550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2131627A-8526-4395-AACF-1D7A189F65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9710" y="2014083"/>
            <a:ext cx="4457031" cy="154195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70C302B-1024-4A46-8DB9-D4464D1052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946" y="1342673"/>
            <a:ext cx="6724939" cy="5154849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844083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Year 2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Week 3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Day 4 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75635" y="1014855"/>
            <a:ext cx="1907224" cy="190722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58C31F2-9531-014B-9BDD-D7196BB88249}"/>
              </a:ext>
            </a:extLst>
          </p:cNvPr>
          <p:cNvSpPr txBox="1"/>
          <p:nvPr/>
        </p:nvSpPr>
        <p:spPr>
          <a:xfrm>
            <a:off x="4643364" y="2922079"/>
            <a:ext cx="468500" cy="546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954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KG Primary Penmanship" panose="02000506000000020003" pitchFamily="2" charset="77"/>
                <a:ea typeface="+mn-ea"/>
                <a:cs typeface="Times New Roman" panose="02020603050405020304" pitchFamily="18" charset="0"/>
              </a:rPr>
              <a:t>3</a:t>
            </a:r>
          </a:p>
        </p:txBody>
      </p:sp>
      <p:cxnSp>
        <p:nvCxnSpPr>
          <p:cNvPr id="15" name="Straight Arrow Connector 14"/>
          <p:cNvCxnSpPr/>
          <p:nvPr/>
        </p:nvCxnSpPr>
        <p:spPr>
          <a:xfrm flipV="1">
            <a:off x="7929063" y="1389185"/>
            <a:ext cx="0" cy="567596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H="1" flipV="1">
            <a:off x="7929063" y="1537266"/>
            <a:ext cx="9702" cy="419514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Oval 1"/>
          <p:cNvSpPr/>
          <p:nvPr/>
        </p:nvSpPr>
        <p:spPr>
          <a:xfrm>
            <a:off x="5810290" y="3040155"/>
            <a:ext cx="310970" cy="31097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2308175" y="2579523"/>
            <a:ext cx="310970" cy="31097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2679512" y="2578544"/>
            <a:ext cx="310970" cy="31097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3051617" y="2574057"/>
            <a:ext cx="310970" cy="31097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3436930" y="2579523"/>
            <a:ext cx="310970" cy="31097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2308175" y="3046202"/>
            <a:ext cx="310970" cy="31097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2679512" y="3045223"/>
            <a:ext cx="310970" cy="31097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3051617" y="3040736"/>
            <a:ext cx="310970" cy="31097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DB5BA46-C3DE-4719-8E10-61AC6B5D936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51747" y="2400655"/>
            <a:ext cx="2234143" cy="1519443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890C5962-20A0-4E35-B461-75B0AA569F6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51983" y="3586841"/>
            <a:ext cx="810369" cy="793487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EB0E4CA3-B553-44EE-B347-E8FA372BE1E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04394" y="4457534"/>
            <a:ext cx="1924627" cy="793487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0F785A03-5584-46EE-8B26-3B820701047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91381" y="5388520"/>
            <a:ext cx="810369" cy="793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9038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1915687-E855-4B30-9217-2C88ED5BBFD7}"/>
              </a:ext>
            </a:extLst>
          </p:cNvPr>
          <p:cNvSpPr txBox="1"/>
          <p:nvPr/>
        </p:nvSpPr>
        <p:spPr>
          <a:xfrm>
            <a:off x="1569308" y="2273643"/>
            <a:ext cx="53010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Friday </a:t>
            </a:r>
          </a:p>
        </p:txBody>
      </p:sp>
    </p:spTree>
    <p:extLst>
      <p:ext uri="{BB962C8B-B14F-4D97-AF65-F5344CB8AC3E}">
        <p14:creationId xmlns:p14="http://schemas.microsoft.com/office/powerpoint/2010/main" val="2413281955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9B87200-7B00-448E-9548-85CA874800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3169" y="1317391"/>
            <a:ext cx="6724939" cy="5154849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844083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Year 2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Week 3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Day 5 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75635" y="1014855"/>
            <a:ext cx="1907224" cy="1907224"/>
          </a:xfrm>
          <a:prstGeom prst="rect">
            <a:avLst/>
          </a:prstGeom>
        </p:spPr>
      </p:pic>
      <p:cxnSp>
        <p:nvCxnSpPr>
          <p:cNvPr id="19" name="Straight Arrow Connector 18"/>
          <p:cNvCxnSpPr/>
          <p:nvPr/>
        </p:nvCxnSpPr>
        <p:spPr>
          <a:xfrm flipV="1">
            <a:off x="7899447" y="1956785"/>
            <a:ext cx="659186" cy="1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H="1">
            <a:off x="7552131" y="1956780"/>
            <a:ext cx="386635" cy="187617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" name="Oval 21"/>
          <p:cNvSpPr/>
          <p:nvPr/>
        </p:nvSpPr>
        <p:spPr>
          <a:xfrm>
            <a:off x="5810290" y="3040155"/>
            <a:ext cx="310970" cy="31097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2782031" y="2569529"/>
            <a:ext cx="310970" cy="31097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3155439" y="2569529"/>
            <a:ext cx="310970" cy="31097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3528846" y="2569529"/>
            <a:ext cx="310970" cy="31097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3902254" y="2569529"/>
            <a:ext cx="310970" cy="31097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Oval 26"/>
          <p:cNvSpPr/>
          <p:nvPr/>
        </p:nvSpPr>
        <p:spPr>
          <a:xfrm>
            <a:off x="2811647" y="3046202"/>
            <a:ext cx="310970" cy="31097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Oval 27"/>
          <p:cNvSpPr/>
          <p:nvPr/>
        </p:nvSpPr>
        <p:spPr>
          <a:xfrm>
            <a:off x="3182984" y="3045223"/>
            <a:ext cx="310970" cy="31097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Oval 28"/>
          <p:cNvSpPr/>
          <p:nvPr/>
        </p:nvSpPr>
        <p:spPr>
          <a:xfrm>
            <a:off x="3555089" y="3040736"/>
            <a:ext cx="310970" cy="31097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4275662" y="2569529"/>
            <a:ext cx="310970" cy="31097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Oval 39"/>
          <p:cNvSpPr/>
          <p:nvPr/>
        </p:nvSpPr>
        <p:spPr>
          <a:xfrm>
            <a:off x="4649068" y="2569529"/>
            <a:ext cx="310970" cy="31097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B6C4B60-3530-4773-A397-60E3494199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3765" y="1970471"/>
            <a:ext cx="4186908" cy="154195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9AD3B61-5BD1-48F8-A274-43E262C3E8B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23357" y="2395157"/>
            <a:ext cx="2228515" cy="151944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FFC6085-4D56-4C34-921E-E567EE67D73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71502" y="4892648"/>
            <a:ext cx="928548" cy="82725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C76368C-69A2-4A0A-AD96-89DFE4F0176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52661" y="4919268"/>
            <a:ext cx="928548" cy="82725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E1A8F97-3D5A-4A0F-8E49-07EB18F4C71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94666" y="4249489"/>
            <a:ext cx="928548" cy="82725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34C1404-DE55-4151-9B20-B1B9F3C0E32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68212" y="4249489"/>
            <a:ext cx="928548" cy="82725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023F8834-959A-41DD-AFAA-E59A31FEA08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49371" y="4305428"/>
            <a:ext cx="928548" cy="827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9152197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9B87200-7B00-448E-9548-85CA874800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3169" y="1317391"/>
            <a:ext cx="6724939" cy="5154849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844083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Year 2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Week 3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Day 5 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75635" y="1014855"/>
            <a:ext cx="1907224" cy="1907224"/>
          </a:xfrm>
          <a:prstGeom prst="rect">
            <a:avLst/>
          </a:prstGeom>
        </p:spPr>
      </p:pic>
      <p:cxnSp>
        <p:nvCxnSpPr>
          <p:cNvPr id="19" name="Straight Arrow Connector 18"/>
          <p:cNvCxnSpPr/>
          <p:nvPr/>
        </p:nvCxnSpPr>
        <p:spPr>
          <a:xfrm flipV="1">
            <a:off x="7899447" y="1956785"/>
            <a:ext cx="659186" cy="1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H="1">
            <a:off x="7552131" y="1956780"/>
            <a:ext cx="386635" cy="187617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" name="Oval 21"/>
          <p:cNvSpPr/>
          <p:nvPr/>
        </p:nvSpPr>
        <p:spPr>
          <a:xfrm>
            <a:off x="5810290" y="3040155"/>
            <a:ext cx="310970" cy="31097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2782031" y="2569529"/>
            <a:ext cx="310970" cy="31097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3155439" y="2569529"/>
            <a:ext cx="310970" cy="31097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3528846" y="2569529"/>
            <a:ext cx="310970" cy="31097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3902254" y="2569529"/>
            <a:ext cx="310970" cy="31097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Oval 26"/>
          <p:cNvSpPr/>
          <p:nvPr/>
        </p:nvSpPr>
        <p:spPr>
          <a:xfrm>
            <a:off x="2811647" y="3046202"/>
            <a:ext cx="310970" cy="31097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Oval 27"/>
          <p:cNvSpPr/>
          <p:nvPr/>
        </p:nvSpPr>
        <p:spPr>
          <a:xfrm>
            <a:off x="3182984" y="3045223"/>
            <a:ext cx="310970" cy="31097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Oval 28"/>
          <p:cNvSpPr/>
          <p:nvPr/>
        </p:nvSpPr>
        <p:spPr>
          <a:xfrm>
            <a:off x="3555089" y="3040736"/>
            <a:ext cx="310970" cy="31097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4275662" y="2569529"/>
            <a:ext cx="310970" cy="31097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Oval 39"/>
          <p:cNvSpPr/>
          <p:nvPr/>
        </p:nvSpPr>
        <p:spPr>
          <a:xfrm>
            <a:off x="4649068" y="2569529"/>
            <a:ext cx="310970" cy="31097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B6C4B60-3530-4773-A397-60E3494199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3765" y="1970471"/>
            <a:ext cx="4186908" cy="154195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9AD3B61-5BD1-48F8-A274-43E262C3E8B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23357" y="2395157"/>
            <a:ext cx="2228515" cy="15194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B5A00F2-9B47-42A0-9F80-9BAEE27F35E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69339" y="3564987"/>
            <a:ext cx="917293" cy="79348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FFC6085-4D56-4C34-921E-E567EE67D73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71502" y="4892648"/>
            <a:ext cx="928548" cy="82725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C76368C-69A2-4A0A-AD96-89DFE4F0176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52661" y="4919268"/>
            <a:ext cx="928548" cy="82725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E1A8F97-3D5A-4A0F-8E49-07EB18F4C71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94666" y="4249489"/>
            <a:ext cx="928548" cy="82725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34C1404-DE55-4151-9B20-B1B9F3C0E32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68212" y="4249489"/>
            <a:ext cx="928548" cy="82725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023F8834-959A-41DD-AFAA-E59A31FEA08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49371" y="4305428"/>
            <a:ext cx="928548" cy="827252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AB9F136F-CC20-4EE0-87E5-5FD165803B4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945637" y="4947937"/>
            <a:ext cx="2464873" cy="793487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D76623E2-971A-4042-A386-DFC5F936900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783877" y="5362129"/>
            <a:ext cx="1176161" cy="793487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E7A4412A-44FC-41A4-A63C-73621713BFE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627991" y="1899293"/>
            <a:ext cx="1463166" cy="793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206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40213" y="2474893"/>
            <a:ext cx="6724471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6019516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61264767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5178" y="2992366"/>
            <a:ext cx="778767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Who ate the most pieces of fruit in week 1? </a:t>
            </a:r>
          </a:p>
          <a:p>
            <a:pPr marL="514350" marR="0" lvl="0" indent="-51435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Who ate the least fruit overall?</a:t>
            </a:r>
          </a:p>
          <a:p>
            <a:pPr marL="514350" marR="0" lvl="0" indent="-51435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What was the difference in amount of fruit between week 1 and week 2 for Ron?</a:t>
            </a:r>
          </a:p>
          <a:p>
            <a:pPr marL="514350" marR="0" lvl="0" indent="-51435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Did Ron have the biggest difference?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</p:txBody>
      </p:sp>
      <p:graphicFrame>
        <p:nvGraphicFramePr>
          <p:cNvPr id="119" name="Table 118"/>
          <p:cNvGraphicFramePr>
            <a:graphicFrameLocks noGrp="1"/>
          </p:cNvGraphicFramePr>
          <p:nvPr>
            <p:extLst/>
          </p:nvPr>
        </p:nvGraphicFramePr>
        <p:xfrm>
          <a:off x="695550" y="597117"/>
          <a:ext cx="3613464" cy="1981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27510">
                  <a:extLst>
                    <a:ext uri="{9D8B030D-6E8A-4147-A177-3AD203B41FA5}">
                      <a16:colId xmlns:a16="http://schemas.microsoft.com/office/drawing/2014/main" val="4010086473"/>
                    </a:ext>
                  </a:extLst>
                </a:gridCol>
                <a:gridCol w="2685954">
                  <a:extLst>
                    <a:ext uri="{9D8B030D-6E8A-4147-A177-3AD203B41FA5}">
                      <a16:colId xmlns:a16="http://schemas.microsoft.com/office/drawing/2014/main" val="391891469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Week 1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07434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Annie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31858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Eva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68465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Ron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65221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Mo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1885221"/>
                  </a:ext>
                </a:extLst>
              </a:tr>
            </a:tbl>
          </a:graphicData>
        </a:graphic>
      </p:graphicFrame>
      <p:graphicFrame>
        <p:nvGraphicFramePr>
          <p:cNvPr id="126" name="Table 125"/>
          <p:cNvGraphicFramePr>
            <a:graphicFrameLocks noGrp="1"/>
          </p:cNvGraphicFramePr>
          <p:nvPr>
            <p:extLst/>
          </p:nvPr>
        </p:nvGraphicFramePr>
        <p:xfrm>
          <a:off x="4579560" y="597117"/>
          <a:ext cx="3613464" cy="1981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37320">
                  <a:extLst>
                    <a:ext uri="{9D8B030D-6E8A-4147-A177-3AD203B41FA5}">
                      <a16:colId xmlns:a16="http://schemas.microsoft.com/office/drawing/2014/main" val="4010086473"/>
                    </a:ext>
                  </a:extLst>
                </a:gridCol>
                <a:gridCol w="2676144">
                  <a:extLst>
                    <a:ext uri="{9D8B030D-6E8A-4147-A177-3AD203B41FA5}">
                      <a16:colId xmlns:a16="http://schemas.microsoft.com/office/drawing/2014/main" val="391891469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Week 2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07434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Annie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31858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Eva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68465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Ron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65221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Mo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1885221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27" name="Rectangle 126"/>
              <p:cNvSpPr/>
              <p:nvPr/>
            </p:nvSpPr>
            <p:spPr>
              <a:xfrm>
                <a:off x="2502282" y="2659284"/>
                <a:ext cx="4603260" cy="461665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Key </a:t>
                </a:r>
                <a14:m>
                  <m:oMath xmlns:m="http://schemas.openxmlformats.org/officeDocument/2006/math">
                    <m:r>
                      <a:rPr kumimoji="0" lang="en-GB" sz="2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      </m:t>
                    </m:r>
                    <m:r>
                      <a:rPr kumimoji="0" lang="en-GB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1 piece of fruit</a:t>
                </a:r>
              </a:p>
            </p:txBody>
          </p:sp>
        </mc:Choice>
        <mc:Fallback xmlns="">
          <p:sp>
            <p:nvSpPr>
              <p:cNvPr id="127" name="Rectangle 12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02282" y="2659284"/>
                <a:ext cx="4603260" cy="461665"/>
              </a:xfrm>
              <a:prstGeom prst="rect">
                <a:avLst/>
              </a:prstGeom>
              <a:blipFill>
                <a:blip r:embed="rId6"/>
                <a:stretch>
                  <a:fillRect l="-1984" t="-10526" b="-28947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28" name="Picture 12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6061" y="2640234"/>
            <a:ext cx="502489" cy="490646"/>
          </a:xfrm>
          <a:prstGeom prst="rect">
            <a:avLst/>
          </a:prstGeom>
        </p:spPr>
      </p:pic>
      <p:pic>
        <p:nvPicPr>
          <p:cNvPr id="135" name="Picture 13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8018" y="1362245"/>
            <a:ext cx="445585" cy="435083"/>
          </a:xfrm>
          <a:prstGeom prst="rect">
            <a:avLst/>
          </a:prstGeom>
        </p:spPr>
      </p:pic>
      <p:pic>
        <p:nvPicPr>
          <p:cNvPr id="136" name="Picture 13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5752" y="1362245"/>
            <a:ext cx="445585" cy="435083"/>
          </a:xfrm>
          <a:prstGeom prst="rect">
            <a:avLst/>
          </a:prstGeom>
        </p:spPr>
      </p:pic>
      <p:pic>
        <p:nvPicPr>
          <p:cNvPr id="137" name="Picture 13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4149" y="1362245"/>
            <a:ext cx="445585" cy="435083"/>
          </a:xfrm>
          <a:prstGeom prst="rect">
            <a:avLst/>
          </a:prstGeom>
        </p:spPr>
      </p:pic>
      <p:pic>
        <p:nvPicPr>
          <p:cNvPr id="138" name="Picture 13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1883" y="1362245"/>
            <a:ext cx="445585" cy="435083"/>
          </a:xfrm>
          <a:prstGeom prst="rect">
            <a:avLst/>
          </a:prstGeom>
        </p:spPr>
      </p:pic>
      <p:pic>
        <p:nvPicPr>
          <p:cNvPr id="139" name="Picture 13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8018" y="1752739"/>
            <a:ext cx="445585" cy="435083"/>
          </a:xfrm>
          <a:prstGeom prst="rect">
            <a:avLst/>
          </a:prstGeom>
        </p:spPr>
      </p:pic>
      <p:pic>
        <p:nvPicPr>
          <p:cNvPr id="140" name="Picture 13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5752" y="1752739"/>
            <a:ext cx="445585" cy="435083"/>
          </a:xfrm>
          <a:prstGeom prst="rect">
            <a:avLst/>
          </a:prstGeom>
        </p:spPr>
      </p:pic>
      <p:pic>
        <p:nvPicPr>
          <p:cNvPr id="141" name="Picture 14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4149" y="1752739"/>
            <a:ext cx="445585" cy="435083"/>
          </a:xfrm>
          <a:prstGeom prst="rect">
            <a:avLst/>
          </a:prstGeom>
        </p:spPr>
      </p:pic>
      <p:pic>
        <p:nvPicPr>
          <p:cNvPr id="143" name="Picture 14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1137" y="2157724"/>
            <a:ext cx="445585" cy="435083"/>
          </a:xfrm>
          <a:prstGeom prst="rect">
            <a:avLst/>
          </a:prstGeom>
        </p:spPr>
      </p:pic>
      <p:pic>
        <p:nvPicPr>
          <p:cNvPr id="144" name="Picture 14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8871" y="2157724"/>
            <a:ext cx="445585" cy="435083"/>
          </a:xfrm>
          <a:prstGeom prst="rect">
            <a:avLst/>
          </a:prstGeom>
        </p:spPr>
      </p:pic>
      <p:pic>
        <p:nvPicPr>
          <p:cNvPr id="145" name="Picture 14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7268" y="2157724"/>
            <a:ext cx="445585" cy="435083"/>
          </a:xfrm>
          <a:prstGeom prst="rect">
            <a:avLst/>
          </a:prstGeom>
        </p:spPr>
      </p:pic>
      <p:pic>
        <p:nvPicPr>
          <p:cNvPr id="146" name="Picture 14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5002" y="2157724"/>
            <a:ext cx="445585" cy="435083"/>
          </a:xfrm>
          <a:prstGeom prst="rect">
            <a:avLst/>
          </a:prstGeom>
        </p:spPr>
      </p:pic>
      <p:pic>
        <p:nvPicPr>
          <p:cNvPr id="147" name="Picture 14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3234" y="2157724"/>
            <a:ext cx="445585" cy="435083"/>
          </a:xfrm>
          <a:prstGeom prst="rect">
            <a:avLst/>
          </a:prstGeom>
        </p:spPr>
      </p:pic>
      <p:pic>
        <p:nvPicPr>
          <p:cNvPr id="153" name="Picture 15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8018" y="984694"/>
            <a:ext cx="445585" cy="435083"/>
          </a:xfrm>
          <a:prstGeom prst="rect">
            <a:avLst/>
          </a:prstGeom>
        </p:spPr>
      </p:pic>
      <p:pic>
        <p:nvPicPr>
          <p:cNvPr id="154" name="Picture 15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5752" y="984694"/>
            <a:ext cx="445585" cy="435083"/>
          </a:xfrm>
          <a:prstGeom prst="rect">
            <a:avLst/>
          </a:prstGeom>
        </p:spPr>
      </p:pic>
      <p:pic>
        <p:nvPicPr>
          <p:cNvPr id="155" name="Picture 15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4149" y="984694"/>
            <a:ext cx="445585" cy="435083"/>
          </a:xfrm>
          <a:prstGeom prst="rect">
            <a:avLst/>
          </a:prstGeom>
        </p:spPr>
      </p:pic>
      <p:pic>
        <p:nvPicPr>
          <p:cNvPr id="156" name="Picture 15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1883" y="984694"/>
            <a:ext cx="445585" cy="435083"/>
          </a:xfrm>
          <a:prstGeom prst="rect">
            <a:avLst/>
          </a:prstGeom>
        </p:spPr>
      </p:pic>
      <p:pic>
        <p:nvPicPr>
          <p:cNvPr id="160" name="Picture 15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7718" y="1354460"/>
            <a:ext cx="445585" cy="435083"/>
          </a:xfrm>
          <a:prstGeom prst="rect">
            <a:avLst/>
          </a:prstGeom>
        </p:spPr>
      </p:pic>
      <p:pic>
        <p:nvPicPr>
          <p:cNvPr id="161" name="Picture 16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5452" y="1354460"/>
            <a:ext cx="445585" cy="435083"/>
          </a:xfrm>
          <a:prstGeom prst="rect">
            <a:avLst/>
          </a:prstGeom>
        </p:spPr>
      </p:pic>
      <p:pic>
        <p:nvPicPr>
          <p:cNvPr id="162" name="Picture 16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3684" y="1354460"/>
            <a:ext cx="445585" cy="435083"/>
          </a:xfrm>
          <a:prstGeom prst="rect">
            <a:avLst/>
          </a:prstGeom>
        </p:spPr>
      </p:pic>
      <p:pic>
        <p:nvPicPr>
          <p:cNvPr id="163" name="Picture 16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9960" y="984694"/>
            <a:ext cx="445585" cy="435083"/>
          </a:xfrm>
          <a:prstGeom prst="rect">
            <a:avLst/>
          </a:prstGeom>
        </p:spPr>
      </p:pic>
      <p:pic>
        <p:nvPicPr>
          <p:cNvPr id="164" name="Picture 16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7694" y="984694"/>
            <a:ext cx="445585" cy="435083"/>
          </a:xfrm>
          <a:prstGeom prst="rect">
            <a:avLst/>
          </a:prstGeom>
        </p:spPr>
      </p:pic>
      <p:pic>
        <p:nvPicPr>
          <p:cNvPr id="166" name="Picture 16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319" y="1362245"/>
            <a:ext cx="445585" cy="435083"/>
          </a:xfrm>
          <a:prstGeom prst="rect">
            <a:avLst/>
          </a:prstGeom>
        </p:spPr>
      </p:pic>
      <p:pic>
        <p:nvPicPr>
          <p:cNvPr id="167" name="Picture 16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0053" y="1362245"/>
            <a:ext cx="445585" cy="435083"/>
          </a:xfrm>
          <a:prstGeom prst="rect">
            <a:avLst/>
          </a:prstGeom>
        </p:spPr>
      </p:pic>
      <p:pic>
        <p:nvPicPr>
          <p:cNvPr id="168" name="Picture 16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8450" y="1362245"/>
            <a:ext cx="445585" cy="435083"/>
          </a:xfrm>
          <a:prstGeom prst="rect">
            <a:avLst/>
          </a:prstGeom>
        </p:spPr>
      </p:pic>
      <p:pic>
        <p:nvPicPr>
          <p:cNvPr id="170" name="Picture 16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319" y="1752739"/>
            <a:ext cx="445585" cy="435083"/>
          </a:xfrm>
          <a:prstGeom prst="rect">
            <a:avLst/>
          </a:prstGeom>
        </p:spPr>
      </p:pic>
      <p:pic>
        <p:nvPicPr>
          <p:cNvPr id="171" name="Picture 17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0053" y="1752739"/>
            <a:ext cx="445585" cy="435083"/>
          </a:xfrm>
          <a:prstGeom prst="rect">
            <a:avLst/>
          </a:prstGeom>
        </p:spPr>
      </p:pic>
      <p:pic>
        <p:nvPicPr>
          <p:cNvPr id="172" name="Picture 17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8450" y="1752739"/>
            <a:ext cx="445585" cy="435083"/>
          </a:xfrm>
          <a:prstGeom prst="rect">
            <a:avLst/>
          </a:prstGeom>
        </p:spPr>
      </p:pic>
      <p:pic>
        <p:nvPicPr>
          <p:cNvPr id="173" name="Picture 17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5438" y="2157724"/>
            <a:ext cx="445585" cy="435083"/>
          </a:xfrm>
          <a:prstGeom prst="rect">
            <a:avLst/>
          </a:prstGeom>
        </p:spPr>
      </p:pic>
      <p:pic>
        <p:nvPicPr>
          <p:cNvPr id="174" name="Picture 17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3172" y="2157724"/>
            <a:ext cx="445585" cy="435083"/>
          </a:xfrm>
          <a:prstGeom prst="rect">
            <a:avLst/>
          </a:prstGeom>
        </p:spPr>
      </p:pic>
      <p:pic>
        <p:nvPicPr>
          <p:cNvPr id="175" name="Picture 17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1569" y="2157724"/>
            <a:ext cx="445585" cy="435083"/>
          </a:xfrm>
          <a:prstGeom prst="rect">
            <a:avLst/>
          </a:prstGeom>
        </p:spPr>
      </p:pic>
      <p:pic>
        <p:nvPicPr>
          <p:cNvPr id="176" name="Picture 17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9303" y="2157724"/>
            <a:ext cx="445585" cy="435083"/>
          </a:xfrm>
          <a:prstGeom prst="rect">
            <a:avLst/>
          </a:prstGeom>
        </p:spPr>
      </p:pic>
      <p:pic>
        <p:nvPicPr>
          <p:cNvPr id="178" name="Picture 17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319" y="984694"/>
            <a:ext cx="445585" cy="43508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90433526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5178" y="2992366"/>
            <a:ext cx="778767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Who ate the most pieces of fruit in week 1? </a:t>
            </a:r>
          </a:p>
          <a:p>
            <a:pPr marL="514350" marR="0" lvl="0" indent="-51435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Who ate the least fruit overall?</a:t>
            </a:r>
          </a:p>
          <a:p>
            <a:pPr marL="514350" marR="0" lvl="0" indent="-51435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What was the difference in amount of fruit between week 1 and week 2 for Ron?</a:t>
            </a:r>
          </a:p>
          <a:p>
            <a:pPr marL="514350" marR="0" lvl="0" indent="-51435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Did Ron have the biggest difference?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</p:txBody>
      </p:sp>
      <p:graphicFrame>
        <p:nvGraphicFramePr>
          <p:cNvPr id="119" name="Table 118"/>
          <p:cNvGraphicFramePr>
            <a:graphicFrameLocks noGrp="1"/>
          </p:cNvGraphicFramePr>
          <p:nvPr>
            <p:extLst/>
          </p:nvPr>
        </p:nvGraphicFramePr>
        <p:xfrm>
          <a:off x="695550" y="597117"/>
          <a:ext cx="3613464" cy="1981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27510">
                  <a:extLst>
                    <a:ext uri="{9D8B030D-6E8A-4147-A177-3AD203B41FA5}">
                      <a16:colId xmlns:a16="http://schemas.microsoft.com/office/drawing/2014/main" val="4010086473"/>
                    </a:ext>
                  </a:extLst>
                </a:gridCol>
                <a:gridCol w="2685954">
                  <a:extLst>
                    <a:ext uri="{9D8B030D-6E8A-4147-A177-3AD203B41FA5}">
                      <a16:colId xmlns:a16="http://schemas.microsoft.com/office/drawing/2014/main" val="391891469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Week 1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07434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Annie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31858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Eva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68465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Ron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65221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Mo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1885221"/>
                  </a:ext>
                </a:extLst>
              </a:tr>
            </a:tbl>
          </a:graphicData>
        </a:graphic>
      </p:graphicFrame>
      <p:graphicFrame>
        <p:nvGraphicFramePr>
          <p:cNvPr id="126" name="Table 125"/>
          <p:cNvGraphicFramePr>
            <a:graphicFrameLocks noGrp="1"/>
          </p:cNvGraphicFramePr>
          <p:nvPr>
            <p:extLst/>
          </p:nvPr>
        </p:nvGraphicFramePr>
        <p:xfrm>
          <a:off x="4579560" y="597117"/>
          <a:ext cx="3613464" cy="1981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37320">
                  <a:extLst>
                    <a:ext uri="{9D8B030D-6E8A-4147-A177-3AD203B41FA5}">
                      <a16:colId xmlns:a16="http://schemas.microsoft.com/office/drawing/2014/main" val="4010086473"/>
                    </a:ext>
                  </a:extLst>
                </a:gridCol>
                <a:gridCol w="2676144">
                  <a:extLst>
                    <a:ext uri="{9D8B030D-6E8A-4147-A177-3AD203B41FA5}">
                      <a16:colId xmlns:a16="http://schemas.microsoft.com/office/drawing/2014/main" val="391891469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Week 2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07434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Annie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31858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Eva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68465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Ron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65221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Mo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1885221"/>
                  </a:ext>
                </a:extLst>
              </a:tr>
            </a:tbl>
          </a:graphicData>
        </a:graphic>
      </p:graphicFrame>
      <p:pic>
        <p:nvPicPr>
          <p:cNvPr id="135" name="Picture 13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8018" y="1362245"/>
            <a:ext cx="445585" cy="435083"/>
          </a:xfrm>
          <a:prstGeom prst="rect">
            <a:avLst/>
          </a:prstGeom>
        </p:spPr>
      </p:pic>
      <p:pic>
        <p:nvPicPr>
          <p:cNvPr id="136" name="Picture 13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5752" y="1362245"/>
            <a:ext cx="445585" cy="435083"/>
          </a:xfrm>
          <a:prstGeom prst="rect">
            <a:avLst/>
          </a:prstGeom>
        </p:spPr>
      </p:pic>
      <p:pic>
        <p:nvPicPr>
          <p:cNvPr id="137" name="Picture 13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4149" y="1362245"/>
            <a:ext cx="445585" cy="435083"/>
          </a:xfrm>
          <a:prstGeom prst="rect">
            <a:avLst/>
          </a:prstGeom>
        </p:spPr>
      </p:pic>
      <p:pic>
        <p:nvPicPr>
          <p:cNvPr id="138" name="Picture 13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1883" y="1362245"/>
            <a:ext cx="445585" cy="435083"/>
          </a:xfrm>
          <a:prstGeom prst="rect">
            <a:avLst/>
          </a:prstGeom>
        </p:spPr>
      </p:pic>
      <p:pic>
        <p:nvPicPr>
          <p:cNvPr id="139" name="Picture 13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8018" y="1752739"/>
            <a:ext cx="445585" cy="435083"/>
          </a:xfrm>
          <a:prstGeom prst="rect">
            <a:avLst/>
          </a:prstGeom>
        </p:spPr>
      </p:pic>
      <p:pic>
        <p:nvPicPr>
          <p:cNvPr id="140" name="Picture 13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5752" y="1752739"/>
            <a:ext cx="445585" cy="435083"/>
          </a:xfrm>
          <a:prstGeom prst="rect">
            <a:avLst/>
          </a:prstGeom>
        </p:spPr>
      </p:pic>
      <p:pic>
        <p:nvPicPr>
          <p:cNvPr id="141" name="Picture 14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4149" y="1752739"/>
            <a:ext cx="445585" cy="435083"/>
          </a:xfrm>
          <a:prstGeom prst="rect">
            <a:avLst/>
          </a:prstGeom>
        </p:spPr>
      </p:pic>
      <p:pic>
        <p:nvPicPr>
          <p:cNvPr id="143" name="Picture 14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1137" y="2157724"/>
            <a:ext cx="445585" cy="435083"/>
          </a:xfrm>
          <a:prstGeom prst="rect">
            <a:avLst/>
          </a:prstGeom>
        </p:spPr>
      </p:pic>
      <p:pic>
        <p:nvPicPr>
          <p:cNvPr id="144" name="Picture 14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8871" y="2157724"/>
            <a:ext cx="445585" cy="435083"/>
          </a:xfrm>
          <a:prstGeom prst="rect">
            <a:avLst/>
          </a:prstGeom>
        </p:spPr>
      </p:pic>
      <p:pic>
        <p:nvPicPr>
          <p:cNvPr id="145" name="Picture 14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7268" y="2157724"/>
            <a:ext cx="445585" cy="435083"/>
          </a:xfrm>
          <a:prstGeom prst="rect">
            <a:avLst/>
          </a:prstGeom>
        </p:spPr>
      </p:pic>
      <p:pic>
        <p:nvPicPr>
          <p:cNvPr id="146" name="Picture 14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5002" y="2157724"/>
            <a:ext cx="445585" cy="435083"/>
          </a:xfrm>
          <a:prstGeom prst="rect">
            <a:avLst/>
          </a:prstGeom>
        </p:spPr>
      </p:pic>
      <p:pic>
        <p:nvPicPr>
          <p:cNvPr id="147" name="Picture 14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3234" y="2157724"/>
            <a:ext cx="445585" cy="435083"/>
          </a:xfrm>
          <a:prstGeom prst="rect">
            <a:avLst/>
          </a:prstGeom>
        </p:spPr>
      </p:pic>
      <p:pic>
        <p:nvPicPr>
          <p:cNvPr id="153" name="Picture 15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8018" y="984694"/>
            <a:ext cx="445585" cy="435083"/>
          </a:xfrm>
          <a:prstGeom prst="rect">
            <a:avLst/>
          </a:prstGeom>
        </p:spPr>
      </p:pic>
      <p:pic>
        <p:nvPicPr>
          <p:cNvPr id="154" name="Picture 15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5752" y="984694"/>
            <a:ext cx="445585" cy="435083"/>
          </a:xfrm>
          <a:prstGeom prst="rect">
            <a:avLst/>
          </a:prstGeom>
        </p:spPr>
      </p:pic>
      <p:pic>
        <p:nvPicPr>
          <p:cNvPr id="155" name="Picture 15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4149" y="984694"/>
            <a:ext cx="445585" cy="435083"/>
          </a:xfrm>
          <a:prstGeom prst="rect">
            <a:avLst/>
          </a:prstGeom>
        </p:spPr>
      </p:pic>
      <p:pic>
        <p:nvPicPr>
          <p:cNvPr id="156" name="Picture 15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1883" y="984694"/>
            <a:ext cx="445585" cy="435083"/>
          </a:xfrm>
          <a:prstGeom prst="rect">
            <a:avLst/>
          </a:prstGeom>
        </p:spPr>
      </p:pic>
      <p:pic>
        <p:nvPicPr>
          <p:cNvPr id="160" name="Picture 15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7718" y="1354460"/>
            <a:ext cx="445585" cy="435083"/>
          </a:xfrm>
          <a:prstGeom prst="rect">
            <a:avLst/>
          </a:prstGeom>
        </p:spPr>
      </p:pic>
      <p:pic>
        <p:nvPicPr>
          <p:cNvPr id="161" name="Picture 16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5452" y="1354460"/>
            <a:ext cx="445585" cy="435083"/>
          </a:xfrm>
          <a:prstGeom prst="rect">
            <a:avLst/>
          </a:prstGeom>
        </p:spPr>
      </p:pic>
      <p:pic>
        <p:nvPicPr>
          <p:cNvPr id="162" name="Picture 16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3684" y="1354460"/>
            <a:ext cx="445585" cy="435083"/>
          </a:xfrm>
          <a:prstGeom prst="rect">
            <a:avLst/>
          </a:prstGeom>
        </p:spPr>
      </p:pic>
      <p:pic>
        <p:nvPicPr>
          <p:cNvPr id="163" name="Picture 16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9960" y="984694"/>
            <a:ext cx="445585" cy="435083"/>
          </a:xfrm>
          <a:prstGeom prst="rect">
            <a:avLst/>
          </a:prstGeom>
        </p:spPr>
      </p:pic>
      <p:pic>
        <p:nvPicPr>
          <p:cNvPr id="164" name="Picture 16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7694" y="984694"/>
            <a:ext cx="445585" cy="435083"/>
          </a:xfrm>
          <a:prstGeom prst="rect">
            <a:avLst/>
          </a:prstGeom>
        </p:spPr>
      </p:pic>
      <p:pic>
        <p:nvPicPr>
          <p:cNvPr id="166" name="Picture 16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319" y="1362245"/>
            <a:ext cx="445585" cy="435083"/>
          </a:xfrm>
          <a:prstGeom prst="rect">
            <a:avLst/>
          </a:prstGeom>
        </p:spPr>
      </p:pic>
      <p:pic>
        <p:nvPicPr>
          <p:cNvPr id="167" name="Picture 16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0053" y="1362245"/>
            <a:ext cx="445585" cy="435083"/>
          </a:xfrm>
          <a:prstGeom prst="rect">
            <a:avLst/>
          </a:prstGeom>
        </p:spPr>
      </p:pic>
      <p:pic>
        <p:nvPicPr>
          <p:cNvPr id="168" name="Picture 16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8450" y="1362245"/>
            <a:ext cx="445585" cy="435083"/>
          </a:xfrm>
          <a:prstGeom prst="rect">
            <a:avLst/>
          </a:prstGeom>
        </p:spPr>
      </p:pic>
      <p:pic>
        <p:nvPicPr>
          <p:cNvPr id="170" name="Picture 16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319" y="1752739"/>
            <a:ext cx="445585" cy="435083"/>
          </a:xfrm>
          <a:prstGeom prst="rect">
            <a:avLst/>
          </a:prstGeom>
        </p:spPr>
      </p:pic>
      <p:pic>
        <p:nvPicPr>
          <p:cNvPr id="171" name="Picture 17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0053" y="1752739"/>
            <a:ext cx="445585" cy="435083"/>
          </a:xfrm>
          <a:prstGeom prst="rect">
            <a:avLst/>
          </a:prstGeom>
        </p:spPr>
      </p:pic>
      <p:pic>
        <p:nvPicPr>
          <p:cNvPr id="172" name="Picture 17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8450" y="1752739"/>
            <a:ext cx="445585" cy="435083"/>
          </a:xfrm>
          <a:prstGeom prst="rect">
            <a:avLst/>
          </a:prstGeom>
        </p:spPr>
      </p:pic>
      <p:pic>
        <p:nvPicPr>
          <p:cNvPr id="173" name="Picture 17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5438" y="2157724"/>
            <a:ext cx="445585" cy="435083"/>
          </a:xfrm>
          <a:prstGeom prst="rect">
            <a:avLst/>
          </a:prstGeom>
        </p:spPr>
      </p:pic>
      <p:pic>
        <p:nvPicPr>
          <p:cNvPr id="174" name="Picture 17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3172" y="2157724"/>
            <a:ext cx="445585" cy="435083"/>
          </a:xfrm>
          <a:prstGeom prst="rect">
            <a:avLst/>
          </a:prstGeom>
        </p:spPr>
      </p:pic>
      <p:pic>
        <p:nvPicPr>
          <p:cNvPr id="175" name="Picture 17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1569" y="2157724"/>
            <a:ext cx="445585" cy="435083"/>
          </a:xfrm>
          <a:prstGeom prst="rect">
            <a:avLst/>
          </a:prstGeom>
        </p:spPr>
      </p:pic>
      <p:pic>
        <p:nvPicPr>
          <p:cNvPr id="176" name="Picture 17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9303" y="2157724"/>
            <a:ext cx="445585" cy="435083"/>
          </a:xfrm>
          <a:prstGeom prst="rect">
            <a:avLst/>
          </a:prstGeom>
        </p:spPr>
      </p:pic>
      <p:pic>
        <p:nvPicPr>
          <p:cNvPr id="178" name="Picture 17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319" y="984694"/>
            <a:ext cx="445585" cy="43508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364144" y="3108970"/>
            <a:ext cx="61908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Mo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5717634" y="3657610"/>
            <a:ext cx="7024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Ron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6386292" y="4756149"/>
            <a:ext cx="3722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3567011" y="5692409"/>
            <a:ext cx="476284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No, Annie had a difference of 5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4" name="Rectangle 43"/>
              <p:cNvSpPr/>
              <p:nvPr/>
            </p:nvSpPr>
            <p:spPr>
              <a:xfrm>
                <a:off x="2502282" y="2659284"/>
                <a:ext cx="4603260" cy="461665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Key </a:t>
                </a:r>
                <a14:m>
                  <m:oMath xmlns:m="http://schemas.openxmlformats.org/officeDocument/2006/math">
                    <m:r>
                      <a:rPr kumimoji="0" lang="en-GB" sz="2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      </m:t>
                    </m:r>
                    <m:r>
                      <a:rPr kumimoji="0" lang="en-GB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1 piece of fruit</a:t>
                </a:r>
              </a:p>
            </p:txBody>
          </p:sp>
        </mc:Choice>
        <mc:Fallback xmlns="">
          <p:sp>
            <p:nvSpPr>
              <p:cNvPr id="44" name="Rectangle 4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02282" y="2659284"/>
                <a:ext cx="4603260" cy="461665"/>
              </a:xfrm>
              <a:prstGeom prst="rect">
                <a:avLst/>
              </a:prstGeom>
              <a:blipFill>
                <a:blip r:embed="rId8"/>
                <a:stretch>
                  <a:fillRect l="-1984" t="-10526" b="-28947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5" name="Picture 4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6061" y="2640234"/>
            <a:ext cx="502489" cy="49064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66867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0" grpId="0"/>
      <p:bldP spid="41" grpId="0"/>
      <p:bldP spid="42" grpId="0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90870400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question</a:t>
            </a:r>
            <a:br>
              <a:rPr lang="en-GB" dirty="0">
                <a:cs typeface="Calibri" panose="020F0502020204030204" pitchFamily="34" charset="0"/>
              </a:rPr>
            </a:br>
            <a:r>
              <a:rPr lang="en-GB" dirty="0">
                <a:cs typeface="Calibri" panose="020F0502020204030204" pitchFamily="34" charset="0"/>
              </a:rPr>
              <a:t>1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956240610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2_PP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6195914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2_PP4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205296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2_PP4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831174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2435" y="3292425"/>
            <a:ext cx="5288127" cy="292833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9684" y="408908"/>
            <a:ext cx="5153631" cy="271436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884720" y="1227586"/>
            <a:ext cx="1294451" cy="15614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4720" y="4113524"/>
            <a:ext cx="1427798" cy="156865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32711" y="2618652"/>
            <a:ext cx="358835" cy="34080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01740" y="2618652"/>
            <a:ext cx="358835" cy="34080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39799" y="2618652"/>
            <a:ext cx="358835" cy="34080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70770" y="2618652"/>
            <a:ext cx="358835" cy="34080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08829" y="2618652"/>
            <a:ext cx="358835" cy="34080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77860" y="2618652"/>
            <a:ext cx="358835" cy="34080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36695" y="2618652"/>
            <a:ext cx="358835" cy="34080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05724" y="2618652"/>
            <a:ext cx="358835" cy="34080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7"/>
          <a:srcRect r="7834"/>
          <a:stretch/>
        </p:blipFill>
        <p:spPr>
          <a:xfrm>
            <a:off x="5243783" y="2618652"/>
            <a:ext cx="330723" cy="34080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74754" y="2618652"/>
            <a:ext cx="358835" cy="34080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12813" y="2618652"/>
            <a:ext cx="358835" cy="34080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81844" y="2618652"/>
            <a:ext cx="358835" cy="34080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32711" y="2091168"/>
            <a:ext cx="358835" cy="34080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01740" y="2091168"/>
            <a:ext cx="358835" cy="34080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39799" y="2091168"/>
            <a:ext cx="358835" cy="34080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70770" y="2091168"/>
            <a:ext cx="358835" cy="34080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08829" y="2091168"/>
            <a:ext cx="358835" cy="34080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77860" y="2091168"/>
            <a:ext cx="358835" cy="34080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36695" y="2091168"/>
            <a:ext cx="358835" cy="34080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05724" y="2091168"/>
            <a:ext cx="358835" cy="34080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7"/>
          <a:srcRect r="7834"/>
          <a:stretch/>
        </p:blipFill>
        <p:spPr>
          <a:xfrm>
            <a:off x="5243783" y="2091168"/>
            <a:ext cx="330723" cy="34080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74754" y="2091168"/>
            <a:ext cx="358835" cy="34080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32711" y="1563684"/>
            <a:ext cx="358835" cy="340803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01740" y="1563684"/>
            <a:ext cx="358835" cy="340803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39799" y="1563684"/>
            <a:ext cx="358835" cy="340803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70770" y="1563684"/>
            <a:ext cx="358835" cy="340803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08829" y="1563684"/>
            <a:ext cx="358835" cy="340803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77860" y="1563684"/>
            <a:ext cx="358835" cy="340803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 rotWithShape="1">
          <a:blip r:embed="rId7"/>
          <a:srcRect t="9988"/>
          <a:stretch/>
        </p:blipFill>
        <p:spPr>
          <a:xfrm>
            <a:off x="1932710" y="3078956"/>
            <a:ext cx="358835" cy="306765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22516" y="4550822"/>
            <a:ext cx="358835" cy="340803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91545" y="4550822"/>
            <a:ext cx="358835" cy="340803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60575" y="4550822"/>
            <a:ext cx="358835" cy="340803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22516" y="5102019"/>
            <a:ext cx="358835" cy="340803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91545" y="5102019"/>
            <a:ext cx="358835" cy="340803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29604" y="5102019"/>
            <a:ext cx="358835" cy="340803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60575" y="5102019"/>
            <a:ext cx="358835" cy="340803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98634" y="5102019"/>
            <a:ext cx="358835" cy="340803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32711" y="5631363"/>
            <a:ext cx="358835" cy="340803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01740" y="5631363"/>
            <a:ext cx="358835" cy="340803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39799" y="5631363"/>
            <a:ext cx="358835" cy="340803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70770" y="5631363"/>
            <a:ext cx="358835" cy="340803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08829" y="5631363"/>
            <a:ext cx="358835" cy="340803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77860" y="5631363"/>
            <a:ext cx="358835" cy="34080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99453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3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3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3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"/>
                            </p:stCondLst>
                            <p:childTnLst>
                              <p:par>
                                <p:cTn id="34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2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"/>
                            </p:stCondLst>
                            <p:childTnLst>
                              <p:par>
                                <p:cTn id="38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2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600"/>
                            </p:stCondLst>
                            <p:childTnLst>
                              <p:par>
                                <p:cTn id="4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2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800"/>
                            </p:stCondLst>
                            <p:childTnLst>
                              <p:par>
                                <p:cTn id="4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8" dur="2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2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200"/>
                            </p:stCondLst>
                            <p:childTnLst>
                              <p:par>
                                <p:cTn id="54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6" dur="2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400"/>
                            </p:stCondLst>
                            <p:childTnLst>
                              <p:par>
                                <p:cTn id="58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0" dur="2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600"/>
                            </p:stCondLst>
                            <p:childTnLst>
                              <p:par>
                                <p:cTn id="6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4" dur="2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800"/>
                            </p:stCondLst>
                            <p:childTnLst>
                              <p:par>
                                <p:cTn id="6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8" dur="2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3" dur="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0"/>
                            </p:stCondLst>
                            <p:childTnLst>
                              <p:par>
                                <p:cTn id="7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7" dur="2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"/>
                            </p:stCondLst>
                            <p:childTnLst>
                              <p:par>
                                <p:cTn id="7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1" dur="2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"/>
                            </p:stCondLst>
                            <p:childTnLst>
                              <p:par>
                                <p:cTn id="8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5" dur="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"/>
                            </p:stCondLst>
                            <p:childTnLst>
                              <p:par>
                                <p:cTn id="8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9" dur="2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00"/>
                            </p:stCondLst>
                            <p:childTnLst>
                              <p:par>
                                <p:cTn id="9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3" dur="2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200"/>
                            </p:stCondLst>
                            <p:childTnLst>
                              <p:par>
                                <p:cTn id="9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7" dur="2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400"/>
                            </p:stCondLst>
                            <p:childTnLst>
                              <p:par>
                                <p:cTn id="9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1" dur="2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600"/>
                            </p:stCondLst>
                            <p:childTnLst>
                              <p:par>
                                <p:cTn id="10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5" dur="2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800"/>
                            </p:stCondLst>
                            <p:childTnLst>
                              <p:par>
                                <p:cTn id="10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9" dur="2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4" dur="6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4" dur="2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9" dur="2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0702" y="4254734"/>
            <a:ext cx="1427798" cy="172232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063" y="4197023"/>
            <a:ext cx="1371025" cy="1690725"/>
          </a:xfrm>
          <a:prstGeom prst="rect">
            <a:avLst/>
          </a:prstGeom>
        </p:spPr>
      </p:pic>
      <p:sp>
        <p:nvSpPr>
          <p:cNvPr id="2" name="Rounded Rectangular Callout 1"/>
          <p:cNvSpPr/>
          <p:nvPr/>
        </p:nvSpPr>
        <p:spPr>
          <a:xfrm>
            <a:off x="4206240" y="4575145"/>
            <a:ext cx="2560320" cy="1081498"/>
          </a:xfrm>
          <a:prstGeom prst="wedgeRoundRectCallout">
            <a:avLst>
              <a:gd name="adj1" fmla="val 64881"/>
              <a:gd name="adj2" fmla="val 6784"/>
              <a:gd name="adj3" fmla="val 16667"/>
            </a:avLst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The whole class have been video calling our relatives</a:t>
            </a:r>
          </a:p>
        </p:txBody>
      </p:sp>
      <p:sp>
        <p:nvSpPr>
          <p:cNvPr id="10" name="Rounded Rectangular Callout 9"/>
          <p:cNvSpPr/>
          <p:nvPr/>
        </p:nvSpPr>
        <p:spPr>
          <a:xfrm>
            <a:off x="5335776" y="3625171"/>
            <a:ext cx="2058605" cy="696888"/>
          </a:xfrm>
          <a:prstGeom prst="wedgeRoundRectCallout">
            <a:avLst>
              <a:gd name="adj1" fmla="val 44370"/>
              <a:gd name="adj2" fmla="val -112500"/>
              <a:gd name="adj3" fmla="val 16667"/>
            </a:avLst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We’ve called 20 grandmas!</a:t>
            </a:r>
          </a:p>
        </p:txBody>
      </p:sp>
      <p:sp>
        <p:nvSpPr>
          <p:cNvPr id="11" name="Rounded Rectangular Callout 10"/>
          <p:cNvSpPr/>
          <p:nvPr/>
        </p:nvSpPr>
        <p:spPr>
          <a:xfrm>
            <a:off x="1155928" y="3667091"/>
            <a:ext cx="2560320" cy="696888"/>
          </a:xfrm>
          <a:prstGeom prst="wedgeRoundRectCallout">
            <a:avLst>
              <a:gd name="adj1" fmla="val -50377"/>
              <a:gd name="adj2" fmla="val -83871"/>
              <a:gd name="adj3" fmla="val 16667"/>
            </a:avLst>
          </a:prstGeom>
          <a:ln>
            <a:solidFill>
              <a:srgbClr val="00B0F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And twice as many uncles as grandmas!</a:t>
            </a:r>
          </a:p>
        </p:txBody>
      </p:sp>
      <p:sp>
        <p:nvSpPr>
          <p:cNvPr id="12" name="Rounded Rectangular Callout 11"/>
          <p:cNvSpPr/>
          <p:nvPr/>
        </p:nvSpPr>
        <p:spPr>
          <a:xfrm>
            <a:off x="1576651" y="5101553"/>
            <a:ext cx="2347004" cy="875502"/>
          </a:xfrm>
          <a:prstGeom prst="wedgeRoundRectCallout">
            <a:avLst>
              <a:gd name="adj1" fmla="val -59363"/>
              <a:gd name="adj2" fmla="val -43315"/>
              <a:gd name="adj3" fmla="val 16667"/>
            </a:avLst>
          </a:prstGeom>
          <a:ln>
            <a:solidFill>
              <a:srgbClr val="E5BCE6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But five fewer cousins than uncles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angle 18"/>
              <p:cNvSpPr/>
              <p:nvPr/>
            </p:nvSpPr>
            <p:spPr>
              <a:xfrm>
                <a:off x="3649288" y="353847"/>
                <a:ext cx="4603260" cy="461665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Key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        __ relatives called</a:t>
                </a:r>
              </a:p>
            </p:txBody>
          </p:sp>
        </mc:Choice>
        <mc:Fallback xmlns="">
          <p:sp>
            <p:nvSpPr>
              <p:cNvPr id="19" name="Rectangle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49288" y="353847"/>
                <a:ext cx="4603260" cy="461665"/>
              </a:xfrm>
              <a:prstGeom prst="rect">
                <a:avLst/>
              </a:prstGeom>
              <a:blipFill>
                <a:blip r:embed="rId7"/>
                <a:stretch>
                  <a:fillRect l="-2119" t="-10526" b="-28947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/>
          <p:cNvSpPr/>
          <p:nvPr/>
        </p:nvSpPr>
        <p:spPr>
          <a:xfrm>
            <a:off x="524816" y="490451"/>
            <a:ext cx="1806673" cy="54233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24816" y="553369"/>
            <a:ext cx="180667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Relatives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24816" y="1032781"/>
            <a:ext cx="1806673" cy="54233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524816" y="1098916"/>
            <a:ext cx="180667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Grandmas</a:t>
            </a:r>
          </a:p>
        </p:txBody>
      </p:sp>
      <p:sp>
        <p:nvSpPr>
          <p:cNvPr id="18" name="Rectangle 17"/>
          <p:cNvSpPr/>
          <p:nvPr/>
        </p:nvSpPr>
        <p:spPr>
          <a:xfrm>
            <a:off x="2331488" y="1032781"/>
            <a:ext cx="5513960" cy="54233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524816" y="1573886"/>
            <a:ext cx="1806673" cy="54233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524816" y="1643069"/>
            <a:ext cx="180667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Uncles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331489" y="1573886"/>
            <a:ext cx="5513960" cy="54233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524816" y="2117743"/>
            <a:ext cx="1806673" cy="54233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524817" y="2170602"/>
            <a:ext cx="180667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Cousins</a:t>
            </a:r>
          </a:p>
        </p:txBody>
      </p:sp>
      <p:sp>
        <p:nvSpPr>
          <p:cNvPr id="42" name="Rectangle 41"/>
          <p:cNvSpPr/>
          <p:nvPr/>
        </p:nvSpPr>
        <p:spPr>
          <a:xfrm>
            <a:off x="2331489" y="2117743"/>
            <a:ext cx="5513960" cy="54233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1026" name="Picture 2" descr="100+ Free Wink &amp; Smiley Illustrations - Pixabay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8503" y="169995"/>
            <a:ext cx="664956" cy="668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8744" y="2290587"/>
            <a:ext cx="1427798" cy="1568657"/>
          </a:xfrm>
          <a:prstGeom prst="rect">
            <a:avLst/>
          </a:prstGeom>
        </p:spPr>
      </p:pic>
      <p:pic>
        <p:nvPicPr>
          <p:cNvPr id="54" name="Picture 2" descr="100+ Free Wink &amp; Smiley Illustrations - Pixabay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6088" y="1069340"/>
            <a:ext cx="473800" cy="47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2" descr="100+ Free Wink &amp; Smiley Illustrations - Pixabay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4487" y="1069340"/>
            <a:ext cx="473800" cy="47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Picture 2" descr="100+ Free Wink &amp; Smiley Illustrations - Pixabay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6088" y="1610445"/>
            <a:ext cx="473800" cy="47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Picture 2" descr="100+ Free Wink &amp; Smiley Illustrations - Pixabay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4487" y="1610445"/>
            <a:ext cx="473800" cy="47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100+ Free Wink &amp; Smiley Illustrations - Pixabay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2886" y="1610445"/>
            <a:ext cx="473800" cy="47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Picture 2" descr="100+ Free Wink &amp; Smiley Illustrations - Pixabay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1285" y="1610445"/>
            <a:ext cx="473800" cy="47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angle 12"/>
          <p:cNvSpPr/>
          <p:nvPr/>
        </p:nvSpPr>
        <p:spPr>
          <a:xfrm>
            <a:off x="5406662" y="285889"/>
            <a:ext cx="34657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?</a:t>
            </a:r>
          </a:p>
        </p:txBody>
      </p:sp>
      <p:sp>
        <p:nvSpPr>
          <p:cNvPr id="61" name="Rectangle 60"/>
          <p:cNvSpPr/>
          <p:nvPr/>
        </p:nvSpPr>
        <p:spPr>
          <a:xfrm>
            <a:off x="5324909" y="318513"/>
            <a:ext cx="5100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10</a:t>
            </a:r>
          </a:p>
        </p:txBody>
      </p:sp>
      <p:pic>
        <p:nvPicPr>
          <p:cNvPr id="62" name="Picture 2" descr="100+ Free Wink &amp; Smiley Illustrations - Pixabay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6088" y="2143123"/>
            <a:ext cx="473800" cy="47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" name="Picture 2" descr="100+ Free Wink &amp; Smiley Illustrations - Pixabay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4487" y="2143123"/>
            <a:ext cx="473800" cy="47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" name="Picture 2" descr="100+ Free Wink &amp; Smiley Illustrations - Pixabay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2886" y="2143123"/>
            <a:ext cx="473800" cy="47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2" descr="100+ Free Wink &amp; Smiley Illustrations - Pixabay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606"/>
          <a:stretch/>
        </p:blipFill>
        <p:spPr bwMode="auto">
          <a:xfrm>
            <a:off x="4171285" y="2151550"/>
            <a:ext cx="234028" cy="47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42089"/>
            <a:ext cx="1334620" cy="160992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11761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47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9" grpId="0"/>
      <p:bldP spid="3" grpId="0" animBg="1"/>
      <p:bldP spid="4" grpId="0"/>
      <p:bldP spid="16" grpId="0" animBg="1"/>
      <p:bldP spid="17" grpId="0"/>
      <p:bldP spid="18" grpId="0" animBg="1"/>
      <p:bldP spid="26" grpId="0" animBg="1"/>
      <p:bldP spid="27" grpId="0"/>
      <p:bldP spid="29" grpId="0" animBg="1"/>
      <p:bldP spid="40" grpId="0" animBg="1"/>
      <p:bldP spid="41" grpId="0"/>
      <p:bldP spid="42" grpId="0" animBg="1"/>
      <p:bldP spid="13" grpId="0"/>
      <p:bldP spid="13" grpId="1"/>
      <p:bldP spid="13" grpId="2"/>
      <p:bldP spid="61" grpId="0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angle 18"/>
              <p:cNvSpPr/>
              <p:nvPr/>
            </p:nvSpPr>
            <p:spPr>
              <a:xfrm>
                <a:off x="3649288" y="353847"/>
                <a:ext cx="4603260" cy="461665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Key </a:t>
                </a:r>
                <a14:m>
                  <m:oMath xmlns:m="http://schemas.openxmlformats.org/officeDocument/2006/math">
                    <m:r>
                      <a:rPr kumimoji="0" lang="en-GB" sz="2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       </m:t>
                    </m:r>
                    <m:r>
                      <a:rPr kumimoji="0" lang="en-GB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  =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__ relatives called</a:t>
                </a:r>
              </a:p>
            </p:txBody>
          </p:sp>
        </mc:Choice>
        <mc:Fallback xmlns="">
          <p:sp>
            <p:nvSpPr>
              <p:cNvPr id="19" name="Rectangle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49288" y="353847"/>
                <a:ext cx="4603260" cy="461665"/>
              </a:xfrm>
              <a:prstGeom prst="rect">
                <a:avLst/>
              </a:prstGeom>
              <a:blipFill>
                <a:blip r:embed="rId6"/>
                <a:stretch>
                  <a:fillRect l="-2119" t="-10526" b="-28947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/>
          <p:cNvSpPr/>
          <p:nvPr/>
        </p:nvSpPr>
        <p:spPr>
          <a:xfrm>
            <a:off x="524816" y="490451"/>
            <a:ext cx="1806673" cy="54233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24816" y="553369"/>
            <a:ext cx="180667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Relatives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24816" y="1032781"/>
            <a:ext cx="1806673" cy="54233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524816" y="1098916"/>
            <a:ext cx="180667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Grandmas</a:t>
            </a:r>
          </a:p>
        </p:txBody>
      </p:sp>
      <p:sp>
        <p:nvSpPr>
          <p:cNvPr id="18" name="Rectangle 17"/>
          <p:cNvSpPr/>
          <p:nvPr/>
        </p:nvSpPr>
        <p:spPr>
          <a:xfrm>
            <a:off x="2331488" y="1032781"/>
            <a:ext cx="5513960" cy="54233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524816" y="1573886"/>
            <a:ext cx="1806673" cy="54233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524816" y="1643069"/>
            <a:ext cx="180667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Uncles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331489" y="1573886"/>
            <a:ext cx="5513960" cy="54233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524816" y="2117743"/>
            <a:ext cx="1806673" cy="54233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524817" y="2170602"/>
            <a:ext cx="180667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Cousins</a:t>
            </a:r>
          </a:p>
        </p:txBody>
      </p:sp>
      <p:sp>
        <p:nvSpPr>
          <p:cNvPr id="42" name="Rectangle 41"/>
          <p:cNvSpPr/>
          <p:nvPr/>
        </p:nvSpPr>
        <p:spPr>
          <a:xfrm>
            <a:off x="2331489" y="2117743"/>
            <a:ext cx="5513960" cy="54233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1026" name="Picture 2" descr="100+ Free Wink &amp; Smiley Illustration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2903" y="169995"/>
            <a:ext cx="664956" cy="668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2" descr="100+ Free Wink &amp; Smiley Illustration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6088" y="1069340"/>
            <a:ext cx="473800" cy="47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2" descr="100+ Free Wink &amp; Smiley Illustration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4487" y="1069340"/>
            <a:ext cx="473800" cy="47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Picture 2" descr="100+ Free Wink &amp; Smiley Illustration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6088" y="1610445"/>
            <a:ext cx="473800" cy="47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Picture 2" descr="100+ Free Wink &amp; Smiley Illustration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4487" y="1610445"/>
            <a:ext cx="473800" cy="47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100+ Free Wink &amp; Smiley Illustration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2886" y="1610445"/>
            <a:ext cx="473800" cy="47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Picture 2" descr="100+ Free Wink &amp; Smiley Illustration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1285" y="1610445"/>
            <a:ext cx="473800" cy="47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Rectangle 60"/>
          <p:cNvSpPr/>
          <p:nvPr/>
        </p:nvSpPr>
        <p:spPr>
          <a:xfrm>
            <a:off x="5324909" y="318513"/>
            <a:ext cx="5100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10</a:t>
            </a:r>
          </a:p>
        </p:txBody>
      </p:sp>
      <p:pic>
        <p:nvPicPr>
          <p:cNvPr id="62" name="Picture 2" descr="100+ Free Wink &amp; Smiley Illustration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6088" y="2143123"/>
            <a:ext cx="473800" cy="47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" name="Picture 2" descr="100+ Free Wink &amp; Smiley Illustration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4487" y="2143123"/>
            <a:ext cx="473800" cy="47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" name="Picture 2" descr="100+ Free Wink &amp; Smiley Illustration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2886" y="2143123"/>
            <a:ext cx="473800" cy="47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2" descr="100+ Free Wink &amp; Smiley Illustrations - Pixabay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606"/>
          <a:stretch/>
        </p:blipFill>
        <p:spPr bwMode="auto">
          <a:xfrm>
            <a:off x="4171285" y="2151550"/>
            <a:ext cx="234028" cy="47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6" name="Rectangle 35"/>
              <p:cNvSpPr/>
              <p:nvPr/>
            </p:nvSpPr>
            <p:spPr>
              <a:xfrm>
                <a:off x="3632113" y="3382450"/>
                <a:ext cx="4603260" cy="461665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Key </a:t>
                </a:r>
                <a14:m>
                  <m:oMath xmlns:m="http://schemas.openxmlformats.org/officeDocument/2006/math">
                    <m:r>
                      <a:rPr kumimoji="0" lang="en-GB" sz="2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           </m:t>
                    </m:r>
                    <m:r>
                      <a:rPr kumimoji="0" lang="en-GB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__ relatives called</a:t>
                </a:r>
              </a:p>
            </p:txBody>
          </p:sp>
        </mc:Choice>
        <mc:Fallback xmlns="">
          <p:sp>
            <p:nvSpPr>
              <p:cNvPr id="36" name="Rectangle 3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32113" y="3382450"/>
                <a:ext cx="4603260" cy="461665"/>
              </a:xfrm>
              <a:prstGeom prst="rect">
                <a:avLst/>
              </a:prstGeom>
              <a:blipFill>
                <a:blip r:embed="rId8"/>
                <a:stretch>
                  <a:fillRect l="-2119" t="-10526" b="-28947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Rectangle 36"/>
          <p:cNvSpPr/>
          <p:nvPr/>
        </p:nvSpPr>
        <p:spPr>
          <a:xfrm>
            <a:off x="507641" y="3519054"/>
            <a:ext cx="1806673" cy="54233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507641" y="3581972"/>
            <a:ext cx="180667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Relatives</a:t>
            </a:r>
          </a:p>
        </p:txBody>
      </p:sp>
      <p:sp>
        <p:nvSpPr>
          <p:cNvPr id="39" name="Rectangle 38"/>
          <p:cNvSpPr/>
          <p:nvPr/>
        </p:nvSpPr>
        <p:spPr>
          <a:xfrm>
            <a:off x="507641" y="4061384"/>
            <a:ext cx="1806673" cy="54233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507641" y="4127519"/>
            <a:ext cx="180667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Grandmas</a:t>
            </a:r>
          </a:p>
        </p:txBody>
      </p:sp>
      <p:sp>
        <p:nvSpPr>
          <p:cNvPr id="44" name="Rectangle 43"/>
          <p:cNvSpPr/>
          <p:nvPr/>
        </p:nvSpPr>
        <p:spPr>
          <a:xfrm>
            <a:off x="2314313" y="4061384"/>
            <a:ext cx="5513960" cy="54233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507641" y="4602489"/>
            <a:ext cx="1806673" cy="54233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507641" y="4671672"/>
            <a:ext cx="180667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Uncles</a:t>
            </a:r>
          </a:p>
        </p:txBody>
      </p:sp>
      <p:sp>
        <p:nvSpPr>
          <p:cNvPr id="47" name="Rectangle 46"/>
          <p:cNvSpPr/>
          <p:nvPr/>
        </p:nvSpPr>
        <p:spPr>
          <a:xfrm>
            <a:off x="2314314" y="4602489"/>
            <a:ext cx="5513960" cy="54233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507641" y="5146346"/>
            <a:ext cx="1806673" cy="54233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507642" y="5199205"/>
            <a:ext cx="180667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Cousins</a:t>
            </a:r>
          </a:p>
        </p:txBody>
      </p:sp>
      <p:sp>
        <p:nvSpPr>
          <p:cNvPr id="50" name="Rectangle 49"/>
          <p:cNvSpPr/>
          <p:nvPr/>
        </p:nvSpPr>
        <p:spPr>
          <a:xfrm>
            <a:off x="2314314" y="5146346"/>
            <a:ext cx="5513960" cy="54233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1" name="Picture 2" descr="100+ Free Wink &amp; Smiley Illustration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6528" y="3198598"/>
            <a:ext cx="664956" cy="668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0" name="Rectangle 69"/>
          <p:cNvSpPr/>
          <p:nvPr/>
        </p:nvSpPr>
        <p:spPr>
          <a:xfrm>
            <a:off x="5307734" y="3347116"/>
            <a:ext cx="5100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10</a:t>
            </a:r>
          </a:p>
        </p:txBody>
      </p:sp>
      <p:sp>
        <p:nvSpPr>
          <p:cNvPr id="75" name="Rectangle 74"/>
          <p:cNvSpPr/>
          <p:nvPr/>
        </p:nvSpPr>
        <p:spPr>
          <a:xfrm>
            <a:off x="5376663" y="3353870"/>
            <a:ext cx="3722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5</a:t>
            </a:r>
          </a:p>
        </p:txBody>
      </p:sp>
      <p:pic>
        <p:nvPicPr>
          <p:cNvPr id="76" name="Picture 7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697325" y="2695904"/>
            <a:ext cx="747045" cy="747045"/>
          </a:xfrm>
          <a:prstGeom prst="rect">
            <a:avLst/>
          </a:prstGeom>
        </p:spPr>
      </p:pic>
      <p:sp>
        <p:nvSpPr>
          <p:cNvPr id="77" name="TextBox 76"/>
          <p:cNvSpPr txBox="1"/>
          <p:nvPr/>
        </p:nvSpPr>
        <p:spPr>
          <a:xfrm>
            <a:off x="6000169" y="2890749"/>
            <a:ext cx="20951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78" name="Picture 2" descr="100+ Free Wink &amp; Smiley Illustration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6088" y="4088060"/>
            <a:ext cx="473800" cy="47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9" name="Picture 2" descr="100+ Free Wink &amp; Smiley Illustration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4487" y="4088060"/>
            <a:ext cx="473800" cy="47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" name="Picture 2" descr="100+ Free Wink &amp; Smiley Illustration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7148" y="4088060"/>
            <a:ext cx="473800" cy="47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" name="Picture 2" descr="100+ Free Wink &amp; Smiley Illustration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5547" y="4088060"/>
            <a:ext cx="473800" cy="47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7" name="Picture 2" descr="100+ Free Wink &amp; Smiley Illustration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6088" y="4635741"/>
            <a:ext cx="473800" cy="47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8" name="Picture 2" descr="100+ Free Wink &amp; Smiley Illustration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4487" y="4635741"/>
            <a:ext cx="473800" cy="47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9" name="Picture 2" descr="100+ Free Wink &amp; Smiley Illustration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7148" y="4635741"/>
            <a:ext cx="473800" cy="47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0" name="Picture 2" descr="100+ Free Wink &amp; Smiley Illustration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5547" y="4635741"/>
            <a:ext cx="473800" cy="47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1" name="Picture 2" descr="100+ Free Wink &amp; Smiley Illustration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9716" y="4635741"/>
            <a:ext cx="473800" cy="47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" name="Picture 2" descr="100+ Free Wink &amp; Smiley Illustration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8115" y="4635741"/>
            <a:ext cx="473800" cy="47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3" name="Picture 2" descr="100+ Free Wink &amp; Smiley Illustration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0776" y="4635741"/>
            <a:ext cx="473800" cy="47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4" name="Picture 2" descr="100+ Free Wink &amp; Smiley Illustration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9175" y="4635741"/>
            <a:ext cx="473800" cy="47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5" name="Picture 2" descr="100+ Free Wink &amp; Smiley Illustration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6088" y="5176825"/>
            <a:ext cx="473800" cy="47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6" name="Picture 2" descr="100+ Free Wink &amp; Smiley Illustration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4487" y="5176825"/>
            <a:ext cx="473800" cy="47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7" name="Picture 2" descr="100+ Free Wink &amp; Smiley Illustration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2886" y="5176825"/>
            <a:ext cx="473800" cy="47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9" name="Picture 2" descr="100+ Free Wink &amp; Smiley Illustration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5547" y="5193862"/>
            <a:ext cx="473800" cy="47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0" name="Picture 2" descr="100+ Free Wink &amp; Smiley Illustration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9716" y="5193862"/>
            <a:ext cx="473800" cy="47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1" name="Picture 2" descr="100+ Free Wink &amp; Smiley Illustration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8115" y="5193862"/>
            <a:ext cx="473800" cy="47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" name="Picture 2" descr="100+ Free Wink &amp; Smiley Illustration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0776" y="5193862"/>
            <a:ext cx="473800" cy="47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47163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mph" presetSubtype="2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36" dur="7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7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7" grpId="0" animBg="1"/>
      <p:bldP spid="38" grpId="0"/>
      <p:bldP spid="39" grpId="0" animBg="1"/>
      <p:bldP spid="43" grpId="0"/>
      <p:bldP spid="44" grpId="0" animBg="1"/>
      <p:bldP spid="45" grpId="0" animBg="1"/>
      <p:bldP spid="46" grpId="0"/>
      <p:bldP spid="47" grpId="0" animBg="1"/>
      <p:bldP spid="48" grpId="0" animBg="1"/>
      <p:bldP spid="49" grpId="0"/>
      <p:bldP spid="50" grpId="0" animBg="1"/>
      <p:bldP spid="70" grpId="0"/>
      <p:bldP spid="70" grpId="1"/>
      <p:bldP spid="70" grpId="2"/>
      <p:bldP spid="75" grpId="0"/>
      <p:bldP spid="77" grpId="0"/>
      <p:bldP spid="77" grpId="1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question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665990141"/>
      </p:ext>
    </p:extLst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2_PP4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3649563"/>
      </p:ext>
    </p:extLst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2_PP4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9009591"/>
      </p:ext>
    </p:extLst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/>
          <p:cNvSpPr txBox="1"/>
          <p:nvPr/>
        </p:nvSpPr>
        <p:spPr>
          <a:xfrm>
            <a:off x="792803" y="4687612"/>
            <a:ext cx="70346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Primary Penmanship" panose="02000506000000020003" pitchFamily="2" charset="0"/>
                <a:ea typeface="+mn-ea"/>
                <a:cs typeface="+mn-cs"/>
              </a:rPr>
              <a:t>Key              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Primary Penmanship" panose="02000506000000020003" pitchFamily="2" charset="0"/>
                <a:ea typeface="+mn-ea"/>
                <a:cs typeface="+mn-cs"/>
              </a:rPr>
              <a:t> ________ minutes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97889" y="5347338"/>
            <a:ext cx="70346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Primary Penmanship" panose="02000506000000020003" pitchFamily="2" charset="0"/>
                <a:ea typeface="+mn-ea"/>
                <a:cs typeface="+mn-cs"/>
              </a:rPr>
              <a:t>Key              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Primary Penmanship" panose="02000506000000020003" pitchFamily="2" charset="0"/>
                <a:ea typeface="+mn-ea"/>
                <a:cs typeface="+mn-cs"/>
              </a:rPr>
              <a:t> ________ minutes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97365" y="3971398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723320" y="4670694"/>
            <a:ext cx="20951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Have a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think</a:t>
            </a:r>
          </a:p>
        </p:txBody>
      </p:sp>
      <p:graphicFrame>
        <p:nvGraphicFramePr>
          <p:cNvPr id="28" name="Table 27"/>
          <p:cNvGraphicFramePr>
            <a:graphicFrameLocks noGrp="1"/>
          </p:cNvGraphicFramePr>
          <p:nvPr>
            <p:extLst/>
          </p:nvPr>
        </p:nvGraphicFramePr>
        <p:xfrm>
          <a:off x="716596" y="435857"/>
          <a:ext cx="6447775" cy="4145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6286">
                  <a:extLst>
                    <a:ext uri="{9D8B030D-6E8A-4147-A177-3AD203B41FA5}">
                      <a16:colId xmlns:a16="http://schemas.microsoft.com/office/drawing/2014/main" val="1263891223"/>
                    </a:ext>
                  </a:extLst>
                </a:gridCol>
                <a:gridCol w="4251489">
                  <a:extLst>
                    <a:ext uri="{9D8B030D-6E8A-4147-A177-3AD203B41FA5}">
                      <a16:colId xmlns:a16="http://schemas.microsoft.com/office/drawing/2014/main" val="3787007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Minutes spent</a:t>
                      </a:r>
                      <a:r>
                        <a:rPr lang="en-GB" sz="2800" b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reading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46552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Monday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9700427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Tuesday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25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320812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Wednesday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14880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Thursday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48245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Friday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30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517195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Saturday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55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310411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Sunday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45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20859401"/>
                  </a:ext>
                </a:extLst>
              </a:tr>
            </a:tbl>
          </a:graphicData>
        </a:graphic>
      </p:graphicFrame>
      <p:pic>
        <p:nvPicPr>
          <p:cNvPr id="29" name="Picture 2" descr="File:Book SVG.sv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1709287" y="4741260"/>
            <a:ext cx="1284096" cy="736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TextBox 29"/>
          <p:cNvSpPr txBox="1"/>
          <p:nvPr/>
        </p:nvSpPr>
        <p:spPr>
          <a:xfrm>
            <a:off x="3525710" y="4631648"/>
            <a:ext cx="11059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KG Primary Penmanship" panose="02000506000000020003" pitchFamily="2" charset="0"/>
                <a:ea typeface="+mn-ea"/>
                <a:cs typeface="+mn-cs"/>
              </a:rPr>
              <a:t>10</a:t>
            </a:r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359493" y="435857"/>
            <a:ext cx="1568607" cy="1892177"/>
          </a:xfrm>
          <a:prstGeom prst="rect">
            <a:avLst/>
          </a:prstGeom>
        </p:spPr>
      </p:pic>
      <p:sp>
        <p:nvSpPr>
          <p:cNvPr id="39" name="Rounded Rectangle 38"/>
          <p:cNvSpPr/>
          <p:nvPr/>
        </p:nvSpPr>
        <p:spPr>
          <a:xfrm>
            <a:off x="735330" y="3551210"/>
            <a:ext cx="6429041" cy="503792"/>
          </a:xfrm>
          <a:prstGeom prst="roundRect">
            <a:avLst/>
          </a:prstGeom>
          <a:noFill/>
          <a:ln w="28575">
            <a:solidFill>
              <a:srgbClr val="E82C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526111" y="5250369"/>
            <a:ext cx="11059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KG Primary Penmanship" panose="02000506000000020003" pitchFamily="2" charset="0"/>
                <a:ea typeface="+mn-ea"/>
                <a:cs typeface="+mn-cs"/>
              </a:rPr>
              <a:t>5</a:t>
            </a:r>
          </a:p>
        </p:txBody>
      </p:sp>
      <p:pic>
        <p:nvPicPr>
          <p:cNvPr id="17" name="Picture 2" descr="File:Book SVG.sv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1709287" y="5370155"/>
            <a:ext cx="1284096" cy="736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15888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4" grpId="0"/>
      <p:bldP spid="4" grpId="1"/>
      <p:bldP spid="30" grpId="0"/>
      <p:bldP spid="39" grpId="0" animBg="1"/>
      <p:bldP spid="16" grpId="0"/>
    </p:bld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le 9"/>
          <p:cNvGraphicFramePr>
            <a:graphicFrameLocks noGrp="1"/>
          </p:cNvGraphicFramePr>
          <p:nvPr>
            <p:extLst/>
          </p:nvPr>
        </p:nvGraphicFramePr>
        <p:xfrm>
          <a:off x="694808" y="1128045"/>
          <a:ext cx="7503723" cy="3840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0317">
                  <a:extLst>
                    <a:ext uri="{9D8B030D-6E8A-4147-A177-3AD203B41FA5}">
                      <a16:colId xmlns:a16="http://schemas.microsoft.com/office/drawing/2014/main" val="1263891223"/>
                    </a:ext>
                  </a:extLst>
                </a:gridCol>
                <a:gridCol w="5293406">
                  <a:extLst>
                    <a:ext uri="{9D8B030D-6E8A-4147-A177-3AD203B41FA5}">
                      <a16:colId xmlns:a16="http://schemas.microsoft.com/office/drawing/2014/main" val="37870077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en-GB" sz="29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Monday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6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24655296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en-GB" sz="29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Tuesday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6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97004276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en-GB" sz="29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Wednesday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6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32081269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en-GB" sz="29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Thursday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6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1488020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en-GB" sz="29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Friday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6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7797226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en-GB" sz="29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Saturday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6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9778114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en-GB" sz="29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Sunday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6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71969255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848160" y="424695"/>
                <a:ext cx="508288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Key           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10 minutes</a:t>
                </a: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8160" y="424695"/>
                <a:ext cx="5082888" cy="523220"/>
              </a:xfrm>
              <a:prstGeom prst="rect">
                <a:avLst/>
              </a:prstGeom>
              <a:blipFill>
                <a:blip r:embed="rId6"/>
                <a:stretch>
                  <a:fillRect l="-2398" t="-12941" b="-3294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2" name="Picture 2" descr="File:Book SVG.sv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1583486" y="395509"/>
            <a:ext cx="1050532" cy="602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" name="TextBox 43"/>
          <p:cNvSpPr txBox="1"/>
          <p:nvPr/>
        </p:nvSpPr>
        <p:spPr>
          <a:xfrm>
            <a:off x="667512" y="5126013"/>
            <a:ext cx="74171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On which day did Alex read the most and by how much? </a:t>
            </a:r>
          </a:p>
        </p:txBody>
      </p:sp>
      <p:pic>
        <p:nvPicPr>
          <p:cNvPr id="45" name="Picture 4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32467" y="236776"/>
            <a:ext cx="1477717" cy="178253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142290" y="5554642"/>
            <a:ext cx="50592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Saturday, by 10 minutes</a:t>
            </a:r>
          </a:p>
        </p:txBody>
      </p:sp>
      <p:pic>
        <p:nvPicPr>
          <p:cNvPr id="46" name="Picture 2" descr="File:Book SVG.sv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3040027" y="1167496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2" descr="File:Book SVG.sv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3965230" y="1167495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2" descr="File:Book SVG.sv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3040027" y="1736326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2" descr="File:Book SVG.sv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52118" b="23703"/>
          <a:stretch/>
        </p:blipFill>
        <p:spPr bwMode="auto">
          <a:xfrm>
            <a:off x="3965230" y="1736325"/>
            <a:ext cx="387695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" descr="File:Book SVG.sv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3040027" y="2298172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2" descr="File:Book SVG.sv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3965230" y="2810523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2" descr="File:Book SVG.sv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4879803" y="2810522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" name="Rectangle 53"/>
          <p:cNvSpPr/>
          <p:nvPr/>
        </p:nvSpPr>
        <p:spPr>
          <a:xfrm>
            <a:off x="5244553" y="2835687"/>
            <a:ext cx="485621" cy="39916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5" name="Picture 2" descr="File:Book SVG.sv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3040027" y="2849709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" name="Picture 2" descr="File:Book SVG.sv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3040027" y="3401950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Picture 2" descr="File:Book SVG.sv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3965230" y="3401949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Picture 2" descr="File:Book SVG.sv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4887713" y="3353430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File:Book SVG.sv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3040027" y="3913244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Picture 2" descr="File:Book SVG.sv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3965230" y="3913243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" name="Picture 2" descr="File:Book SVG.sv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4890877" y="3913243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Picture 2" descr="File:Book SVG.sv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5763607" y="3913069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" name="Picture 2" descr="File:Book SVG.sv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6636731" y="3913244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" name="Picture 2" descr="File:Book SVG.sv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56733" b="23703"/>
          <a:stretch/>
        </p:blipFill>
        <p:spPr bwMode="auto">
          <a:xfrm>
            <a:off x="7500330" y="3910479"/>
            <a:ext cx="338745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" name="Picture 2" descr="File:Book SVG.sv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3040027" y="4456325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" name="Picture 2" descr="File:Book SVG.sv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3965230" y="4456325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8" name="Picture 2" descr="File:Book SVG.sv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4887713" y="4456151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9" name="Picture 2" descr="File:Book SVG.sv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5788573" y="4453561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0" name="Picture 2" descr="File:Book SVG.sv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6676867" y="4453561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" name="Rectangle 70"/>
          <p:cNvSpPr/>
          <p:nvPr/>
        </p:nvSpPr>
        <p:spPr>
          <a:xfrm>
            <a:off x="7129712" y="4453561"/>
            <a:ext cx="485621" cy="39916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2" name="Picture 7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37633" y="2156345"/>
            <a:ext cx="747045" cy="747045"/>
          </a:xfrm>
          <a:prstGeom prst="rect">
            <a:avLst/>
          </a:prstGeom>
        </p:spPr>
      </p:pic>
      <p:sp>
        <p:nvSpPr>
          <p:cNvPr id="73" name="TextBox 72"/>
          <p:cNvSpPr txBox="1"/>
          <p:nvPr/>
        </p:nvSpPr>
        <p:spPr>
          <a:xfrm>
            <a:off x="5026092" y="2305506"/>
            <a:ext cx="26850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86238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2" grpId="0"/>
      <p:bldP spid="73" grpId="0"/>
      <p:bldP spid="73" grpId="1"/>
    </p:bld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question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28478598"/>
      </p:ext>
    </p:extLst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2_PP4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8487579"/>
      </p:ext>
    </p:extLst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2_PP4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2931851"/>
      </p:ext>
    </p:extLst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433981" y="6308766"/>
            <a:ext cx="433119" cy="337038"/>
          </a:xfrm>
        </p:spPr>
        <p:txBody>
          <a:bodyPr/>
          <a:lstStyle/>
          <a:p>
            <a:pPr defTabSz="422041">
              <a:defRPr/>
            </a:pPr>
            <a:fld id="{48BAC8EC-B437-49E7-9790-CFA1DD0E61BE}" type="slidenum">
              <a:rPr lang="en-GB">
                <a:solidFill>
                  <a:srgbClr val="E7E6E6">
                    <a:lumMod val="75000"/>
                  </a:srgbClr>
                </a:solidFill>
              </a:rPr>
              <a:pPr defTabSz="422041">
                <a:defRPr/>
              </a:pPr>
              <a:t>108</a:t>
            </a:fld>
            <a:endParaRPr lang="en-GB" dirty="0">
              <a:solidFill>
                <a:srgbClr val="E7E6E6">
                  <a:lumMod val="75000"/>
                </a:srgb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7066" y="970361"/>
            <a:ext cx="7436566" cy="27915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585" dirty="0">
                <a:solidFill>
                  <a:prstClr val="black"/>
                </a:solidFill>
                <a:latin typeface="Gill Sans MT" panose="020B0502020104020203" pitchFamily="34" charset="0"/>
              </a:rPr>
              <a:t>Here are three tables of data. </a:t>
            </a:r>
          </a:p>
          <a:p>
            <a:pPr lvl="0">
              <a:defRPr/>
            </a:pPr>
            <a:r>
              <a:rPr lang="en-GB" sz="1015" dirty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</a:p>
          <a:p>
            <a:pPr lvl="0">
              <a:defRPr/>
            </a:pPr>
            <a:r>
              <a:rPr lang="en-GB" sz="2585" dirty="0">
                <a:solidFill>
                  <a:prstClr val="black"/>
                </a:solidFill>
                <a:latin typeface="Gill Sans MT" panose="020B0502020104020203" pitchFamily="34" charset="0"/>
              </a:rPr>
              <a:t>Which set of data could you display using the block graph? </a:t>
            </a:r>
          </a:p>
          <a:p>
            <a:pPr lvl="0">
              <a:defRPr/>
            </a:pPr>
            <a:r>
              <a:rPr lang="en-GB" sz="2585" dirty="0">
                <a:solidFill>
                  <a:prstClr val="black"/>
                </a:solidFill>
                <a:latin typeface="Gill Sans MT" panose="020B0502020104020203" pitchFamily="34" charset="0"/>
              </a:rPr>
              <a:t>Which could use the pictogram? </a:t>
            </a:r>
          </a:p>
          <a:p>
            <a:pPr lvl="0">
              <a:defRPr/>
            </a:pPr>
            <a:r>
              <a:rPr lang="en-GB" sz="2585" dirty="0">
                <a:solidFill>
                  <a:prstClr val="black"/>
                </a:solidFill>
                <a:latin typeface="Gill Sans MT" panose="020B0502020104020203" pitchFamily="34" charset="0"/>
              </a:rPr>
              <a:t>Which could use the tally chart?</a:t>
            </a:r>
          </a:p>
          <a:p>
            <a:pPr lvl="0">
              <a:defRPr/>
            </a:pPr>
            <a:endParaRPr lang="en-GB" sz="1015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585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reasoning.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/>
          </p:nvPr>
        </p:nvGraphicFramePr>
        <p:xfrm>
          <a:off x="209563" y="4137275"/>
          <a:ext cx="1719659" cy="21161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8105">
                  <a:extLst>
                    <a:ext uri="{9D8B030D-6E8A-4147-A177-3AD203B41FA5}">
                      <a16:colId xmlns:a16="http://schemas.microsoft.com/office/drawing/2014/main" val="2553081543"/>
                    </a:ext>
                  </a:extLst>
                </a:gridCol>
                <a:gridCol w="971554">
                  <a:extLst>
                    <a:ext uri="{9D8B030D-6E8A-4147-A177-3AD203B41FA5}">
                      <a16:colId xmlns:a16="http://schemas.microsoft.com/office/drawing/2014/main" val="4089682036"/>
                    </a:ext>
                  </a:extLst>
                </a:gridCol>
              </a:tblGrid>
              <a:tr h="694279"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Team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Goals scored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1386975"/>
                  </a:ext>
                </a:extLst>
              </a:tr>
              <a:tr h="355458"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A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20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7370102"/>
                  </a:ext>
                </a:extLst>
              </a:tr>
              <a:tr h="355458"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B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32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9110361"/>
                  </a:ext>
                </a:extLst>
              </a:tr>
              <a:tr h="355458"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C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27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4310852"/>
                  </a:ext>
                </a:extLst>
              </a:tr>
              <a:tr h="355458"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D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16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5679335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/>
          </p:nvPr>
        </p:nvGraphicFramePr>
        <p:xfrm>
          <a:off x="2029958" y="4137275"/>
          <a:ext cx="1719659" cy="21161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8105">
                  <a:extLst>
                    <a:ext uri="{9D8B030D-6E8A-4147-A177-3AD203B41FA5}">
                      <a16:colId xmlns:a16="http://schemas.microsoft.com/office/drawing/2014/main" val="2553081543"/>
                    </a:ext>
                  </a:extLst>
                </a:gridCol>
                <a:gridCol w="971554">
                  <a:extLst>
                    <a:ext uri="{9D8B030D-6E8A-4147-A177-3AD203B41FA5}">
                      <a16:colId xmlns:a16="http://schemas.microsoft.com/office/drawing/2014/main" val="4089682036"/>
                    </a:ext>
                  </a:extLst>
                </a:gridCol>
              </a:tblGrid>
              <a:tr h="694279"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Player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Points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1386975"/>
                  </a:ext>
                </a:extLst>
              </a:tr>
              <a:tr h="355458"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20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7370102"/>
                  </a:ext>
                </a:extLst>
              </a:tr>
              <a:tr h="355458"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2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65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9110361"/>
                  </a:ext>
                </a:extLst>
              </a:tr>
              <a:tr h="355458"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3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80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4310852"/>
                  </a:ext>
                </a:extLst>
              </a:tr>
              <a:tr h="355458"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4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45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56793352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/>
          </p:nvPr>
        </p:nvGraphicFramePr>
        <p:xfrm>
          <a:off x="3850353" y="4137275"/>
          <a:ext cx="1719659" cy="21161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8105">
                  <a:extLst>
                    <a:ext uri="{9D8B030D-6E8A-4147-A177-3AD203B41FA5}">
                      <a16:colId xmlns:a16="http://schemas.microsoft.com/office/drawing/2014/main" val="2553081543"/>
                    </a:ext>
                  </a:extLst>
                </a:gridCol>
                <a:gridCol w="971554">
                  <a:extLst>
                    <a:ext uri="{9D8B030D-6E8A-4147-A177-3AD203B41FA5}">
                      <a16:colId xmlns:a16="http://schemas.microsoft.com/office/drawing/2014/main" val="4089682036"/>
                    </a:ext>
                  </a:extLst>
                </a:gridCol>
              </a:tblGrid>
              <a:tr h="694279"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Name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Score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1386975"/>
                  </a:ext>
                </a:extLst>
              </a:tr>
              <a:tr h="355458"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Ron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20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7370102"/>
                  </a:ext>
                </a:extLst>
              </a:tr>
              <a:tr h="355458"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Eva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12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9110361"/>
                  </a:ext>
                </a:extLst>
              </a:tr>
              <a:tr h="355458"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Amir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6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4310852"/>
                  </a:ext>
                </a:extLst>
              </a:tr>
              <a:tr h="355458"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Mo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16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56793352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403077" y="3767943"/>
            <a:ext cx="1286680" cy="376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46" dirty="0">
                <a:latin typeface="Gill Sans MT" panose="020B0502020104020203" pitchFamily="34" charset="0"/>
              </a:rPr>
              <a:t>Data Set 2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82395" y="3767943"/>
            <a:ext cx="1286680" cy="376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46" dirty="0">
                <a:latin typeface="Gill Sans MT" panose="020B0502020104020203" pitchFamily="34" charset="0"/>
              </a:rPr>
              <a:t>Data Set 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223759" y="3767943"/>
            <a:ext cx="1286680" cy="376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46" dirty="0">
                <a:latin typeface="Gill Sans MT" panose="020B0502020104020203" pitchFamily="34" charset="0"/>
              </a:rPr>
              <a:t>Data Set 3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5270009" y="2159612"/>
            <a:ext cx="3873991" cy="2417106"/>
            <a:chOff x="5709176" y="2053829"/>
            <a:chExt cx="4196824" cy="2618531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709176" y="2053829"/>
              <a:ext cx="4196824" cy="2618531"/>
            </a:xfrm>
            <a:prstGeom prst="rect">
              <a:avLst/>
            </a:prstGeom>
          </p:spPr>
        </p:pic>
        <p:sp>
          <p:nvSpPr>
            <p:cNvPr id="14" name="TextBox 13"/>
            <p:cNvSpPr txBox="1"/>
            <p:nvPr/>
          </p:nvSpPr>
          <p:spPr>
            <a:xfrm>
              <a:off x="6324476" y="2064980"/>
              <a:ext cx="1314109" cy="277091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 rtlCol="0">
              <a:spAutoFit/>
            </a:bodyPr>
            <a:lstStyle/>
            <a:p>
              <a:r>
                <a:rPr lang="en-GB" sz="1662" dirty="0">
                  <a:latin typeface="Gill Sans MT" panose="020B0502020104020203" pitchFamily="34" charset="0"/>
                </a:rPr>
                <a:t>Block diagram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7885646" y="2236932"/>
              <a:ext cx="942132" cy="277091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 rtlCol="0">
              <a:spAutoFit/>
            </a:bodyPr>
            <a:lstStyle/>
            <a:p>
              <a:r>
                <a:rPr lang="en-GB" sz="1662" dirty="0">
                  <a:latin typeface="Gill Sans MT" panose="020B0502020104020203" pitchFamily="34" charset="0"/>
                </a:rPr>
                <a:t>Pictogram</a:t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7777715" y="3423756"/>
              <a:ext cx="1314109" cy="277091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 rtlCol="0">
              <a:spAutoFit/>
            </a:bodyPr>
            <a:lstStyle/>
            <a:p>
              <a:r>
                <a:rPr lang="en-GB" sz="1662" dirty="0">
                  <a:latin typeface="Gill Sans MT" panose="020B0502020104020203" pitchFamily="34" charset="0"/>
                </a:rPr>
                <a:t>Tally chart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80853164"/>
      </p:ext>
    </p:extLst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F5A569-98C7-4DC8-BF58-4ECE467CA4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F8084D-B7BD-4BFC-B043-3068C1E029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2A808A5-BBEC-4223-BC47-35ECD38D53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" y="414337"/>
            <a:ext cx="8743950" cy="6029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985524"/>
      </p:ext>
    </p:extLst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F11F6D-F8A8-4BBB-AB87-B4800BD573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77B3B3-CC05-46EF-B358-15C0FB96F5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DCBF265-2CB9-4198-A5DE-CFD6344CC0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262" y="390525"/>
            <a:ext cx="8753475" cy="6076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148624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1.4|1.4|10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1|13.6|21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3|1.2|7.8|20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2|10.1|5.7|4.2|1.2|3|0.6|27.6|0.6|0.5|0.5|0.5|3.5|0.5|0.5|0.6|1|4.1|2.6|2.3|3|3.7|1.5|3.6|0.7|4.5|2.1|2|3.1|8|0.8|0.8|3.4|0.5|0.4|2.5|0.5|0.4|3.5|0.6|0.8|2.6|0.6|0.4|2.1|0.7|0.6|5.7|2.1|4.2|2.6|7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10.1|17.4|15.3|24.8|1.1|2.7|25.4|3.1|14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6|5.6|0.7|0.7|0.7|1.7|1.5|15|0.8|0.7|0.7|0.9|1.4|0.8|2.4|0.8|0.7|0.6|0.6|1.4|0.7|0.5|0.7|0.7|1.6|11.5|0.7|0.7|0.7|4.1|0.7|0.4|0.5|0.7|0.9|1.1|3.8|0.5|0.5|0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9|4.8|0.7|0.6|0.7|2.8|6.1|1.2|0.4|0.6|0.6|2.4|0.4|5.6|0.3|0.3|0.3|0.3|2|0.3|0.2|0.2|0.4|3.1|7.6|0.5|0.4|2|3.1|0.3|0.4|0.4|0.6|1.9|1|1.7|0.4|0.2|0.3|0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1|31.9|8.6|10.6|4.6|4.5|4.1|3.1|6.5|3.6|7.4|5.1|7|5.4|17.9|2.1|1.2|2.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5|36.7|12.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2.5|3.8|1.8|15.7|0.9|0.7|2.9|0.7|0.6|0.6|0.7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5.3|5.6|3.6|5.7|9.5|1.9|3.5|4.4|3.5|2.4|2.7|8.9|10.2|9.4|1.4|1.1|13.4|2.6|1.6|1.2|4.2|3.1|3.1|1.3|7.4|5|0.6|0.5|0.4|0.4|5.1|2.2|1.8|10.2|2.3|3.4|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1|10.8|12.9|13.2|8|13.6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4|3.6|2|6.4|5.5|2.1|3.7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6|7.6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7|2.9|3.6|0.9|3.2|5.2|8.4|5.2|21.9|1.3|4.6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5|7.9|24.3|0.9|7.2|9.3|4.9|7.7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9|3.2|2.6|23|3.2|7.4|1.5|1.4|1.3|3.3|1|3.2|8|2.4|1.1|2.4|0.8|0.8|0.7|4.7|11.9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9|4.8|0.7|0.6|0.7|2.8|6.1|1.2|0.4|0.6|0.6|2.4|0.4|5.6|0.3|0.3|0.3|0.3|2|0.3|0.2|0.2|0.4|3.1|7.6|0.5|0.4|2|3.1|0.3|0.4|0.4|0.6|1.9|1|1.7|0.4|0.2|0.3|0.4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4|9.1|20.6|7.5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7|2.5|3.4|8.2|19.6|1.7|1.4|6.4|18.1|6.7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4.7|3.8|2.8|4.2|8|0.9|10.7|6.8|13.3|2.8|1.6|6.9|6.9|0.9|2.4|0.6|9.5|8.4|2.2|2.4|3.8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7|3|1.8|1.2|9.6|12.3|13.5|2.2|15.4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9|7|9.4|1.4|5.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|10.9|7.4|20.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 w="28575"/>
      </a:spPr>
      <a:bodyPr rtlCol="0" anchor="ctr"/>
      <a:lstStyle>
        <a:defPPr algn="ctr">
          <a:defRPr/>
        </a:defPPr>
      </a:lstStyle>
      <a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1.xml><?xml version="1.0" encoding="utf-8"?>
<a:theme xmlns:a="http://schemas.openxmlformats.org/drawingml/2006/main" name="1_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2.xml><?xml version="1.0" encoding="utf-8"?>
<a:theme xmlns:a="http://schemas.openxmlformats.org/drawingml/2006/main" name="1_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1_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1_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1_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noFill/>
        <a:ln w="28575">
          <a:solidFill>
            <a:schemeClr val="tx1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2_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/>
        </a:solidFill>
        <a:ln w="28575">
          <a:solidFill>
            <a:schemeClr val="accent1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7.xml><?xml version="1.0" encoding="utf-8"?>
<a:theme xmlns:a="http://schemas.openxmlformats.org/drawingml/2006/main" name="2_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3" ma:contentTypeDescription="Create a new document." ma:contentTypeScope="" ma:versionID="9a7d41a2c158f06f657e0823ce387b7f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4c734954345243be7738907af8f63054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2C61285-A8CB-4398-A5DA-71507AAE3C1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b561d3cc-3f8f-4588-a568-be861ce13085"/>
    <ds:schemaRef ds:uri="http://schemas.microsoft.com/office/infopath/2007/PartnerControls"/>
    <ds:schemaRef ds:uri="http://purl.org/dc/terms/"/>
    <ds:schemaRef ds:uri="a0c7fa71-570b-4d2e-a005-0d34dc952117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12689</TotalTime>
  <Words>1399</Words>
  <Application>Microsoft Office PowerPoint</Application>
  <PresentationFormat>On-screen Show (4:3)</PresentationFormat>
  <Paragraphs>518</Paragraphs>
  <Slides>110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17</vt:i4>
      </vt:variant>
      <vt:variant>
        <vt:lpstr>Slide Titles</vt:lpstr>
      </vt:variant>
      <vt:variant>
        <vt:i4>110</vt:i4>
      </vt:variant>
    </vt:vector>
  </HeadingPairs>
  <TitlesOfParts>
    <vt:vector size="136" baseType="lpstr">
      <vt:lpstr>Arial</vt:lpstr>
      <vt:lpstr>Bariol</vt:lpstr>
      <vt:lpstr>Bariol Regular</vt:lpstr>
      <vt:lpstr>Calibri</vt:lpstr>
      <vt:lpstr>Cambria Math</vt:lpstr>
      <vt:lpstr>Comic Sans MS</vt:lpstr>
      <vt:lpstr>Gill Sans MT</vt:lpstr>
      <vt:lpstr>KG Primary Penmanship</vt:lpstr>
      <vt:lpstr>Times New Roman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1_Your turn</vt:lpstr>
      <vt:lpstr>Office Theme</vt:lpstr>
      <vt:lpstr>1_Office Theme</vt:lpstr>
      <vt:lpstr>1_Title slide</vt:lpstr>
      <vt:lpstr>1_Get ready title</vt:lpstr>
      <vt:lpstr>1_Get ready questions</vt:lpstr>
      <vt:lpstr>1_Let's learn title</vt:lpstr>
      <vt:lpstr>1_Let's learn slides</vt:lpstr>
      <vt:lpstr>2_Get ready questions</vt:lpstr>
      <vt:lpstr>2_Let's learn slides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1, 2 and 3 on the 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 4 on the worksheet</vt:lpstr>
      <vt:lpstr>PowerPoint Presentation</vt:lpstr>
      <vt:lpstr>PowerPoint Presentation</vt:lpstr>
      <vt:lpstr>Have a go at questions  5 and 6 on the 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and 2 on the 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3 on the worksheet</vt:lpstr>
      <vt:lpstr>PowerPoint Presentation</vt:lpstr>
      <vt:lpstr>PowerPoint Presentation</vt:lpstr>
      <vt:lpstr>PowerPoint Presentation</vt:lpstr>
      <vt:lpstr>Have a go at question 4 on the 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questions on the 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on the 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2 on the worksheet</vt:lpstr>
      <vt:lpstr>PowerPoint Presentation</vt:lpstr>
      <vt:lpstr>PowerPoint Presentation</vt:lpstr>
      <vt:lpstr>PowerPoint Presentation</vt:lpstr>
      <vt:lpstr>PowerPoint Presentation</vt:lpstr>
      <vt:lpstr>Have a go at question 3 on the 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Laura MacRae</cp:lastModifiedBy>
  <cp:revision>310</cp:revision>
  <dcterms:created xsi:type="dcterms:W3CDTF">2019-07-05T11:02:13Z</dcterms:created>
  <dcterms:modified xsi:type="dcterms:W3CDTF">2022-01-28T18:45:45Z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