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20" y="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620efd821a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620efd821a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620efd821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620efd821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8b12b2727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8b12b2727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858c7bbce9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858c7bbce9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858c7bbdfa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858c7bbdfa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7dd8fff745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7dd8fff745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8729b39268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8729b39268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620efd821a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620efd821a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2C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90958" y="231582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 Refugees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Brian Zephaniah</a:t>
            </a:r>
            <a:endParaRPr sz="36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 </a:t>
            </a:r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311700" y="11947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How is the poet feeling?</a:t>
            </a:r>
            <a:endParaRPr sz="3000">
              <a:solidFill>
                <a:srgbClr val="434343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Which words or phrases make you think this?</a:t>
            </a:r>
            <a:endParaRPr sz="3000">
              <a:solidFill>
                <a:srgbClr val="434343"/>
              </a:solidFill>
            </a:endParaRPr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 </a:t>
            </a:r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>
            <a:off x="311700" y="1895650"/>
            <a:ext cx="8520600" cy="239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500" i="1">
                <a:solidFill>
                  <a:srgbClr val="1E1E1E"/>
                </a:solidFill>
              </a:rPr>
              <a:t>‘I come from a musical place</a:t>
            </a:r>
            <a:endParaRPr sz="2500" i="1">
              <a:solidFill>
                <a:srgbClr val="1E1E1E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500" i="1">
                <a:solidFill>
                  <a:srgbClr val="1E1E1E"/>
                </a:solidFill>
              </a:rPr>
              <a:t>Where they shoot me for my song’</a:t>
            </a:r>
            <a:endParaRPr sz="2500" i="1">
              <a:solidFill>
                <a:srgbClr val="1E1E1E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1E1E1E"/>
                </a:solidFill>
              </a:rPr>
              <a:t>In some stanzas, the poet contrast positive memories in the first line with negative language in the second.</a:t>
            </a:r>
            <a:endParaRPr sz="2500">
              <a:solidFill>
                <a:srgbClr val="1E1E1E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500">
                <a:solidFill>
                  <a:srgbClr val="1E1E1E"/>
                </a:solidFill>
              </a:rPr>
              <a:t>Why has he chosen to do this?</a:t>
            </a:r>
            <a:endParaRPr sz="2500">
              <a:solidFill>
                <a:srgbClr val="1E1E1E"/>
              </a:solidFill>
            </a:endParaRPr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9474" y="116174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 </a:t>
            </a:r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311700" y="11947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What are the main themes which come across when reading this poem?</a:t>
            </a:r>
            <a:endParaRPr sz="3000">
              <a:solidFill>
                <a:srgbClr val="434343"/>
              </a:solidFill>
            </a:endParaRPr>
          </a:p>
        </p:txBody>
      </p:sp>
      <p:pic>
        <p:nvPicPr>
          <p:cNvPr id="75" name="Google Shape;75;p16"/>
          <p:cNvPicPr preferRelativeResize="0"/>
          <p:nvPr/>
        </p:nvPicPr>
        <p:blipFill rotWithShape="1">
          <a:blip r:embed="rId3">
            <a:alphaModFix/>
          </a:blip>
          <a:srcRect l="-3050" r="3050"/>
          <a:stretch/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 </a:t>
            </a:r>
            <a:endParaRPr/>
          </a:p>
        </p:txBody>
      </p:sp>
      <p:sp>
        <p:nvSpPr>
          <p:cNvPr id="81" name="Google Shape;81;p17"/>
          <p:cNvSpPr txBox="1">
            <a:spLocks noGrp="1"/>
          </p:cNvSpPr>
          <p:nvPr>
            <p:ph type="body" idx="1"/>
          </p:nvPr>
        </p:nvSpPr>
        <p:spPr>
          <a:xfrm>
            <a:off x="400175" y="1969000"/>
            <a:ext cx="8520600" cy="239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i="1"/>
              <a:t>‘We can all be refugees</a:t>
            </a:r>
            <a:endParaRPr sz="3000" i="1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 i="1"/>
              <a:t>Nobody is safe’</a:t>
            </a:r>
            <a:endParaRPr sz="3000" i="1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How could someone become a refugee according to this stanza?</a:t>
            </a:r>
            <a:endParaRPr sz="3000"/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9474" y="116174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 </a:t>
            </a:r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>
            <a:off x="311700" y="11947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500" i="1">
                <a:solidFill>
                  <a:srgbClr val="1E1E1E"/>
                </a:solidFill>
              </a:rPr>
              <a:t>‘We all came from refugees</a:t>
            </a:r>
            <a:endParaRPr sz="2500" i="1">
              <a:solidFill>
                <a:srgbClr val="1E1E1E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500" i="1">
                <a:solidFill>
                  <a:srgbClr val="1E1E1E"/>
                </a:solidFill>
              </a:rPr>
              <a:t>Nobody simply just appeared’</a:t>
            </a:r>
            <a:endParaRPr sz="2500" i="1">
              <a:solidFill>
                <a:srgbClr val="1E1E1E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1100" i="1">
              <a:solidFill>
                <a:srgbClr val="1E1E1E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500">
                <a:solidFill>
                  <a:srgbClr val="1E1E1E"/>
                </a:solidFill>
              </a:rPr>
              <a:t>In your own words, explain what the poet means by this line.</a:t>
            </a:r>
            <a:endParaRPr sz="2500">
              <a:solidFill>
                <a:srgbClr val="1E1E1E"/>
              </a:solidFill>
            </a:endParaRPr>
          </a:p>
        </p:txBody>
      </p:sp>
      <p:pic>
        <p:nvPicPr>
          <p:cNvPr id="89" name="Google Shape;89;p18"/>
          <p:cNvPicPr preferRelativeResize="0"/>
          <p:nvPr/>
        </p:nvPicPr>
        <p:blipFill rotWithShape="1">
          <a:blip r:embed="rId3">
            <a:alphaModFix/>
          </a:blip>
          <a:srcRect l="-3050" r="3050"/>
          <a:stretch/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 </a:t>
            </a:r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body" idx="1"/>
          </p:nvPr>
        </p:nvSpPr>
        <p:spPr>
          <a:xfrm>
            <a:off x="311700" y="2337950"/>
            <a:ext cx="8520600" cy="272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How might this poem make the reader feel?</a:t>
            </a:r>
            <a:endParaRPr sz="3000">
              <a:solidFill>
                <a:srgbClr val="434343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>
              <a:solidFill>
                <a:srgbClr val="434343"/>
              </a:solidFill>
            </a:endParaRPr>
          </a:p>
        </p:txBody>
      </p:sp>
      <p:pic>
        <p:nvPicPr>
          <p:cNvPr id="96" name="Google Shape;9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9474" y="116174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 </a:t>
            </a:r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body" idx="1"/>
          </p:nvPr>
        </p:nvSpPr>
        <p:spPr>
          <a:xfrm>
            <a:off x="311700" y="2337950"/>
            <a:ext cx="8520600" cy="272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How might this poem make the reader feel?</a:t>
            </a:r>
            <a:endParaRPr sz="3000">
              <a:solidFill>
                <a:srgbClr val="434343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Do you think the poet wanted to make the reader feel this way?</a:t>
            </a:r>
            <a:endParaRPr sz="3000">
              <a:solidFill>
                <a:srgbClr val="434343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Why?</a:t>
            </a:r>
            <a:endParaRPr sz="3000">
              <a:solidFill>
                <a:srgbClr val="434343"/>
              </a:solidFill>
            </a:endParaRPr>
          </a:p>
        </p:txBody>
      </p:sp>
      <p:pic>
        <p:nvPicPr>
          <p:cNvPr id="103" name="Google Shape;10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9474" y="116174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 </a:t>
            </a:r>
            <a:endParaRPr/>
          </a:p>
        </p:txBody>
      </p:sp>
      <p:sp>
        <p:nvSpPr>
          <p:cNvPr id="109" name="Google Shape;109;p21"/>
          <p:cNvSpPr txBox="1">
            <a:spLocks noGrp="1"/>
          </p:cNvSpPr>
          <p:nvPr>
            <p:ph type="body" idx="1"/>
          </p:nvPr>
        </p:nvSpPr>
        <p:spPr>
          <a:xfrm>
            <a:off x="311700" y="15335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500" i="1">
                <a:solidFill>
                  <a:srgbClr val="1E1E1E"/>
                </a:solidFill>
              </a:rPr>
              <a:t>‘And why should we live in fear</a:t>
            </a:r>
            <a:endParaRPr sz="2500" i="1">
              <a:solidFill>
                <a:srgbClr val="1E1E1E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500" i="1">
                <a:solidFill>
                  <a:srgbClr val="1E1E1E"/>
                </a:solidFill>
              </a:rPr>
              <a:t>Of the weather or the troubles?’</a:t>
            </a:r>
            <a:endParaRPr sz="2500" i="1">
              <a:solidFill>
                <a:srgbClr val="1E1E1E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1E1E1E"/>
                </a:solidFill>
              </a:rPr>
              <a:t>Explain why the author has chosen to ask this question close the the end of the poem. </a:t>
            </a:r>
            <a:endParaRPr sz="2500">
              <a:solidFill>
                <a:srgbClr val="1E1E1E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500">
                <a:solidFill>
                  <a:srgbClr val="1E1E1E"/>
                </a:solidFill>
              </a:rPr>
              <a:t>What thoughts will the reader have?</a:t>
            </a:r>
            <a:endParaRPr sz="2500">
              <a:solidFill>
                <a:srgbClr val="1E1E1E"/>
              </a:solidFill>
            </a:endParaRPr>
          </a:p>
        </p:txBody>
      </p:sp>
      <p:pic>
        <p:nvPicPr>
          <p:cNvPr id="110" name="Google Shape;11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29725" y="73025"/>
            <a:ext cx="1536328" cy="15363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0E2809F-5998-43FB-AB13-CF2FD3AFF7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1EF38B7-B657-4CDE-9620-4A794DCEDD8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94C5EB-207E-4B77-B1E5-A88FE335A5EB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211</Words>
  <Application>Microsoft Office PowerPoint</Application>
  <PresentationFormat>On-screen Show (16:9)</PresentationFormat>
  <Paragraphs>33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Arial</vt:lpstr>
      <vt:lpstr>Simple Light</vt:lpstr>
      <vt:lpstr>We Refugees  Brian Zephaniah</vt:lpstr>
      <vt:lpstr>Partnered Talk </vt:lpstr>
      <vt:lpstr>Individual Thinking </vt:lpstr>
      <vt:lpstr>Partnered Talk </vt:lpstr>
      <vt:lpstr>Individual Thinking </vt:lpstr>
      <vt:lpstr>Partnered Talk </vt:lpstr>
      <vt:lpstr>Individual Thinking </vt:lpstr>
      <vt:lpstr>Individual Thinking </vt:lpstr>
      <vt:lpstr>Solo Work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Refugees  Brian Zephaniah</dc:title>
  <dc:creator>Tom Bell</dc:creator>
  <cp:lastModifiedBy>Tom Bell</cp:lastModifiedBy>
  <cp:revision>1</cp:revision>
  <dcterms:modified xsi:type="dcterms:W3CDTF">2021-12-06T17:37:48Z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