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94" r:id="rId5"/>
    <p:sldId id="399" r:id="rId6"/>
    <p:sldId id="400" r:id="rId7"/>
    <p:sldId id="401" r:id="rId8"/>
    <p:sldId id="393" r:id="rId9"/>
    <p:sldId id="402" r:id="rId10"/>
    <p:sldId id="397" r:id="rId11"/>
    <p:sldId id="398" r:id="rId12"/>
    <p:sldId id="392" r:id="rId13"/>
    <p:sldId id="260" r:id="rId14"/>
    <p:sldId id="290" r:id="rId15"/>
    <p:sldId id="277" r:id="rId16"/>
    <p:sldId id="327" r:id="rId17"/>
    <p:sldId id="329" r:id="rId18"/>
    <p:sldId id="396" r:id="rId19"/>
    <p:sldId id="395" r:id="rId20"/>
    <p:sldId id="330" r:id="rId21"/>
    <p:sldId id="331" r:id="rId22"/>
    <p:sldId id="403" r:id="rId23"/>
    <p:sldId id="278" r:id="rId24"/>
    <p:sldId id="321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Dobbs" userId="ddda53c6-a40a-42db-8891-44497a2d9c21" providerId="ADAL" clId="{A0EEF0CB-2E8A-445D-A81A-AE7711796B0C}"/>
    <pc:docChg chg="undo custSel addSld delSld modSld sldOrd delMainMaster">
      <pc:chgData name="Emma Dobbs" userId="ddda53c6-a40a-42db-8891-44497a2d9c21" providerId="ADAL" clId="{A0EEF0CB-2E8A-445D-A81A-AE7711796B0C}" dt="2021-03-03T14:15:50.244" v="311" actId="20577"/>
      <pc:docMkLst>
        <pc:docMk/>
      </pc:docMkLst>
      <pc:sldChg chg="del">
        <pc:chgData name="Emma Dobbs" userId="ddda53c6-a40a-42db-8891-44497a2d9c21" providerId="ADAL" clId="{A0EEF0CB-2E8A-445D-A81A-AE7711796B0C}" dt="2021-03-03T12:45:45.185" v="48" actId="2696"/>
        <pc:sldMkLst>
          <pc:docMk/>
          <pc:sldMk cId="442184428" sldId="256"/>
        </pc:sldMkLst>
      </pc:sldChg>
      <pc:sldChg chg="modSp">
        <pc:chgData name="Emma Dobbs" userId="ddda53c6-a40a-42db-8891-44497a2d9c21" providerId="ADAL" clId="{A0EEF0CB-2E8A-445D-A81A-AE7711796B0C}" dt="2021-03-03T13:41:23.692" v="268" actId="20577"/>
        <pc:sldMkLst>
          <pc:docMk/>
          <pc:sldMk cId="3917923645" sldId="260"/>
        </pc:sldMkLst>
        <pc:spChg chg="mod">
          <ac:chgData name="Emma Dobbs" userId="ddda53c6-a40a-42db-8891-44497a2d9c21" providerId="ADAL" clId="{A0EEF0CB-2E8A-445D-A81A-AE7711796B0C}" dt="2021-03-03T10:39:52.427" v="46" actId="20577"/>
          <ac:spMkLst>
            <pc:docMk/>
            <pc:sldMk cId="3917923645" sldId="260"/>
            <ac:spMk id="2" creationId="{00000000-0000-0000-0000-000000000000}"/>
          </ac:spMkLst>
        </pc:spChg>
        <pc:spChg chg="mod">
          <ac:chgData name="Emma Dobbs" userId="ddda53c6-a40a-42db-8891-44497a2d9c21" providerId="ADAL" clId="{A0EEF0CB-2E8A-445D-A81A-AE7711796B0C}" dt="2021-03-03T13:41:23.692" v="268" actId="20577"/>
          <ac:spMkLst>
            <pc:docMk/>
            <pc:sldMk cId="3917923645" sldId="260"/>
            <ac:spMk id="3" creationId="{00000000-0000-0000-0000-000000000000}"/>
          </ac:spMkLst>
        </pc:spChg>
      </pc:sldChg>
      <pc:sldChg chg="ord">
        <pc:chgData name="Emma Dobbs" userId="ddda53c6-a40a-42db-8891-44497a2d9c21" providerId="ADAL" clId="{A0EEF0CB-2E8A-445D-A81A-AE7711796B0C}" dt="2021-03-03T14:14:52.548" v="289"/>
        <pc:sldMkLst>
          <pc:docMk/>
          <pc:sldMk cId="2024009301" sldId="278"/>
        </pc:sldMkLst>
      </pc:sldChg>
      <pc:sldChg chg="addSp delSp modSp">
        <pc:chgData name="Emma Dobbs" userId="ddda53c6-a40a-42db-8891-44497a2d9c21" providerId="ADAL" clId="{A0EEF0CB-2E8A-445D-A81A-AE7711796B0C}" dt="2021-03-03T14:14:19.177" v="286" actId="20577"/>
        <pc:sldMkLst>
          <pc:docMk/>
          <pc:sldMk cId="2240093393" sldId="327"/>
        </pc:sldMkLst>
        <pc:spChg chg="mod">
          <ac:chgData name="Emma Dobbs" userId="ddda53c6-a40a-42db-8891-44497a2d9c21" providerId="ADAL" clId="{A0EEF0CB-2E8A-445D-A81A-AE7711796B0C}" dt="2021-03-03T14:14:19.177" v="286" actId="20577"/>
          <ac:spMkLst>
            <pc:docMk/>
            <pc:sldMk cId="2240093393" sldId="327"/>
            <ac:spMk id="3" creationId="{00000000-0000-0000-0000-000000000000}"/>
          </ac:spMkLst>
        </pc:spChg>
        <pc:picChg chg="add del mod">
          <ac:chgData name="Emma Dobbs" userId="ddda53c6-a40a-42db-8891-44497a2d9c21" providerId="ADAL" clId="{A0EEF0CB-2E8A-445D-A81A-AE7711796B0C}" dt="2021-03-03T13:53:48.862" v="272" actId="478"/>
          <ac:picMkLst>
            <pc:docMk/>
            <pc:sldMk cId="2240093393" sldId="327"/>
            <ac:picMk id="2" creationId="{4020C00F-581F-498A-9A1A-1FF65D65312C}"/>
          </ac:picMkLst>
        </pc:picChg>
      </pc:sldChg>
      <pc:sldChg chg="ord">
        <pc:chgData name="Emma Dobbs" userId="ddda53c6-a40a-42db-8891-44497a2d9c21" providerId="ADAL" clId="{A0EEF0CB-2E8A-445D-A81A-AE7711796B0C}" dt="2021-03-03T14:13:51.423" v="273"/>
        <pc:sldMkLst>
          <pc:docMk/>
          <pc:sldMk cId="3733295189" sldId="329"/>
        </pc:sldMkLst>
      </pc:sldChg>
      <pc:sldChg chg="ord">
        <pc:chgData name="Emma Dobbs" userId="ddda53c6-a40a-42db-8891-44497a2d9c21" providerId="ADAL" clId="{A0EEF0CB-2E8A-445D-A81A-AE7711796B0C}" dt="2021-03-03T14:14:47.217" v="287"/>
        <pc:sldMkLst>
          <pc:docMk/>
          <pc:sldMk cId="1579902123" sldId="330"/>
        </pc:sldMkLst>
      </pc:sldChg>
      <pc:sldChg chg="ord">
        <pc:chgData name="Emma Dobbs" userId="ddda53c6-a40a-42db-8891-44497a2d9c21" providerId="ADAL" clId="{A0EEF0CB-2E8A-445D-A81A-AE7711796B0C}" dt="2021-03-03T14:14:50.804" v="288"/>
        <pc:sldMkLst>
          <pc:docMk/>
          <pc:sldMk cId="2455225740" sldId="331"/>
        </pc:sldMkLst>
      </pc:sldChg>
      <pc:sldChg chg="modSp">
        <pc:chgData name="Emma Dobbs" userId="ddda53c6-a40a-42db-8891-44497a2d9c21" providerId="ADAL" clId="{A0EEF0CB-2E8A-445D-A81A-AE7711796B0C}" dt="2021-03-03T13:24:49.773" v="163" actId="1076"/>
        <pc:sldMkLst>
          <pc:docMk/>
          <pc:sldMk cId="4261390469" sldId="392"/>
        </pc:sldMkLst>
        <pc:picChg chg="mod">
          <ac:chgData name="Emma Dobbs" userId="ddda53c6-a40a-42db-8891-44497a2d9c21" providerId="ADAL" clId="{A0EEF0CB-2E8A-445D-A81A-AE7711796B0C}" dt="2021-03-03T13:24:49.773" v="163" actId="1076"/>
          <ac:picMkLst>
            <pc:docMk/>
            <pc:sldMk cId="4261390469" sldId="392"/>
            <ac:picMk id="9" creationId="{16384773-2163-40D1-99F3-C400E3CC9552}"/>
          </ac:picMkLst>
        </pc:picChg>
      </pc:sldChg>
      <pc:sldChg chg="modSp">
        <pc:chgData name="Emma Dobbs" userId="ddda53c6-a40a-42db-8891-44497a2d9c21" providerId="ADAL" clId="{A0EEF0CB-2E8A-445D-A81A-AE7711796B0C}" dt="2021-03-03T12:47:37.734" v="71" actId="20577"/>
        <pc:sldMkLst>
          <pc:docMk/>
          <pc:sldMk cId="1983494794" sldId="393"/>
        </pc:sldMkLst>
        <pc:spChg chg="mod">
          <ac:chgData name="Emma Dobbs" userId="ddda53c6-a40a-42db-8891-44497a2d9c21" providerId="ADAL" clId="{A0EEF0CB-2E8A-445D-A81A-AE7711796B0C}" dt="2021-03-03T12:47:37.734" v="71" actId="20577"/>
          <ac:spMkLst>
            <pc:docMk/>
            <pc:sldMk cId="1983494794" sldId="393"/>
            <ac:spMk id="3" creationId="{00000000-0000-0000-0000-000000000000}"/>
          </ac:spMkLst>
        </pc:spChg>
      </pc:sldChg>
      <pc:sldChg chg="modSp">
        <pc:chgData name="Emma Dobbs" userId="ddda53c6-a40a-42db-8891-44497a2d9c21" providerId="ADAL" clId="{A0EEF0CB-2E8A-445D-A81A-AE7711796B0C}" dt="2021-03-03T13:32:23.646" v="239" actId="20577"/>
        <pc:sldMkLst>
          <pc:docMk/>
          <pc:sldMk cId="4047626387" sldId="394"/>
        </pc:sldMkLst>
        <pc:spChg chg="mod">
          <ac:chgData name="Emma Dobbs" userId="ddda53c6-a40a-42db-8891-44497a2d9c21" providerId="ADAL" clId="{A0EEF0CB-2E8A-445D-A81A-AE7711796B0C}" dt="2021-03-03T10:38:47.423" v="14" actId="20577"/>
          <ac:spMkLst>
            <pc:docMk/>
            <pc:sldMk cId="4047626387" sldId="394"/>
            <ac:spMk id="2" creationId="{00000000-0000-0000-0000-000000000000}"/>
          </ac:spMkLst>
        </pc:spChg>
        <pc:spChg chg="mod">
          <ac:chgData name="Emma Dobbs" userId="ddda53c6-a40a-42db-8891-44497a2d9c21" providerId="ADAL" clId="{A0EEF0CB-2E8A-445D-A81A-AE7711796B0C}" dt="2021-03-03T13:32:23.646" v="239" actId="20577"/>
          <ac:spMkLst>
            <pc:docMk/>
            <pc:sldMk cId="4047626387" sldId="394"/>
            <ac:spMk id="3" creationId="{00000000-0000-0000-0000-000000000000}"/>
          </ac:spMkLst>
        </pc:spChg>
      </pc:sldChg>
      <pc:sldChg chg="modSp">
        <pc:chgData name="Emma Dobbs" userId="ddda53c6-a40a-42db-8891-44497a2d9c21" providerId="ADAL" clId="{A0EEF0CB-2E8A-445D-A81A-AE7711796B0C}" dt="2021-03-03T10:40:14.128" v="47" actId="20577"/>
        <pc:sldMkLst>
          <pc:docMk/>
          <pc:sldMk cId="388415573" sldId="395"/>
        </pc:sldMkLst>
        <pc:spChg chg="mod">
          <ac:chgData name="Emma Dobbs" userId="ddda53c6-a40a-42db-8891-44497a2d9c21" providerId="ADAL" clId="{A0EEF0CB-2E8A-445D-A81A-AE7711796B0C}" dt="2021-03-03T10:40:14.128" v="47" actId="20577"/>
          <ac:spMkLst>
            <pc:docMk/>
            <pc:sldMk cId="388415573" sldId="395"/>
            <ac:spMk id="2" creationId="{00000000-0000-0000-0000-000000000000}"/>
          </ac:spMkLst>
        </pc:spChg>
      </pc:sldChg>
      <pc:sldChg chg="modSp">
        <pc:chgData name="Emma Dobbs" userId="ddda53c6-a40a-42db-8891-44497a2d9c21" providerId="ADAL" clId="{A0EEF0CB-2E8A-445D-A81A-AE7711796B0C}" dt="2021-03-03T10:39:03.007" v="29" actId="20577"/>
        <pc:sldMkLst>
          <pc:docMk/>
          <pc:sldMk cId="654354177" sldId="397"/>
        </pc:sldMkLst>
        <pc:spChg chg="mod">
          <ac:chgData name="Emma Dobbs" userId="ddda53c6-a40a-42db-8891-44497a2d9c21" providerId="ADAL" clId="{A0EEF0CB-2E8A-445D-A81A-AE7711796B0C}" dt="2021-03-03T10:39:03.007" v="29" actId="20577"/>
          <ac:spMkLst>
            <pc:docMk/>
            <pc:sldMk cId="654354177" sldId="397"/>
            <ac:spMk id="2" creationId="{00000000-0000-0000-0000-000000000000}"/>
          </ac:spMkLst>
        </pc:spChg>
      </pc:sldChg>
      <pc:sldChg chg="addSp delSp modSp add">
        <pc:chgData name="Emma Dobbs" userId="ddda53c6-a40a-42db-8891-44497a2d9c21" providerId="ADAL" clId="{A0EEF0CB-2E8A-445D-A81A-AE7711796B0C}" dt="2021-03-03T12:50:54.869" v="77" actId="1076"/>
        <pc:sldMkLst>
          <pc:docMk/>
          <pc:sldMk cId="3816867011" sldId="400"/>
        </pc:sldMkLst>
        <pc:spChg chg="del">
          <ac:chgData name="Emma Dobbs" userId="ddda53c6-a40a-42db-8891-44497a2d9c21" providerId="ADAL" clId="{A0EEF0CB-2E8A-445D-A81A-AE7711796B0C}" dt="2021-03-03T12:50:45.541" v="73"/>
          <ac:spMkLst>
            <pc:docMk/>
            <pc:sldMk cId="3816867011" sldId="400"/>
            <ac:spMk id="3" creationId="{A97C079E-CA11-4DF6-B4F3-8EDCCC376BFE}"/>
          </ac:spMkLst>
        </pc:spChg>
        <pc:picChg chg="add mod">
          <ac:chgData name="Emma Dobbs" userId="ddda53c6-a40a-42db-8891-44497a2d9c21" providerId="ADAL" clId="{A0EEF0CB-2E8A-445D-A81A-AE7711796B0C}" dt="2021-03-03T12:50:54.869" v="77" actId="1076"/>
          <ac:picMkLst>
            <pc:docMk/>
            <pc:sldMk cId="3816867011" sldId="400"/>
            <ac:picMk id="4" creationId="{5934C997-5D32-4D3E-A5CE-35A4B64EFB85}"/>
          </ac:picMkLst>
        </pc:picChg>
      </pc:sldChg>
      <pc:sldChg chg="addSp delSp modSp add">
        <pc:chgData name="Emma Dobbs" userId="ddda53c6-a40a-42db-8891-44497a2d9c21" providerId="ADAL" clId="{A0EEF0CB-2E8A-445D-A81A-AE7711796B0C}" dt="2021-03-03T13:04:14.200" v="87" actId="1076"/>
        <pc:sldMkLst>
          <pc:docMk/>
          <pc:sldMk cId="3714787652" sldId="401"/>
        </pc:sldMkLst>
        <pc:spChg chg="del">
          <ac:chgData name="Emma Dobbs" userId="ddda53c6-a40a-42db-8891-44497a2d9c21" providerId="ADAL" clId="{A0EEF0CB-2E8A-445D-A81A-AE7711796B0C}" dt="2021-03-03T12:51:46.372" v="81" actId="478"/>
          <ac:spMkLst>
            <pc:docMk/>
            <pc:sldMk cId="3714787652" sldId="401"/>
            <ac:spMk id="2" creationId="{B7A40E1B-F1BA-42E1-9CFD-76BD888F34FA}"/>
          </ac:spMkLst>
        </pc:spChg>
        <pc:spChg chg="del">
          <ac:chgData name="Emma Dobbs" userId="ddda53c6-a40a-42db-8891-44497a2d9c21" providerId="ADAL" clId="{A0EEF0CB-2E8A-445D-A81A-AE7711796B0C}" dt="2021-03-03T12:51:44.334" v="80" actId="478"/>
          <ac:spMkLst>
            <pc:docMk/>
            <pc:sldMk cId="3714787652" sldId="401"/>
            <ac:spMk id="3" creationId="{66C2B70F-EA85-41A5-8726-187EB32D522D}"/>
          </ac:spMkLst>
        </pc:spChg>
        <pc:picChg chg="add del">
          <ac:chgData name="Emma Dobbs" userId="ddda53c6-a40a-42db-8891-44497a2d9c21" providerId="ADAL" clId="{A0EEF0CB-2E8A-445D-A81A-AE7711796B0C}" dt="2021-03-03T13:02:01.976" v="82" actId="478"/>
          <ac:picMkLst>
            <pc:docMk/>
            <pc:sldMk cId="3714787652" sldId="401"/>
            <ac:picMk id="4" creationId="{FBE41C16-7A5F-4B89-BF8D-32AB469733A3}"/>
          </ac:picMkLst>
        </pc:picChg>
        <pc:picChg chg="add mod">
          <ac:chgData name="Emma Dobbs" userId="ddda53c6-a40a-42db-8891-44497a2d9c21" providerId="ADAL" clId="{A0EEF0CB-2E8A-445D-A81A-AE7711796B0C}" dt="2021-03-03T13:04:14.200" v="87" actId="1076"/>
          <ac:picMkLst>
            <pc:docMk/>
            <pc:sldMk cId="3714787652" sldId="401"/>
            <ac:picMk id="1026" creationId="{EB30A623-F8F2-46C1-8574-E16ED10052C8}"/>
          </ac:picMkLst>
        </pc:picChg>
      </pc:sldChg>
      <pc:sldChg chg="addSp delSp modSp add">
        <pc:chgData name="Emma Dobbs" userId="ddda53c6-a40a-42db-8891-44497a2d9c21" providerId="ADAL" clId="{A0EEF0CB-2E8A-445D-A81A-AE7711796B0C}" dt="2021-03-03T13:24:12.501" v="162" actId="1076"/>
        <pc:sldMkLst>
          <pc:docMk/>
          <pc:sldMk cId="54832055" sldId="402"/>
        </pc:sldMkLst>
        <pc:spChg chg="add del mod">
          <ac:chgData name="Emma Dobbs" userId="ddda53c6-a40a-42db-8891-44497a2d9c21" providerId="ADAL" clId="{A0EEF0CB-2E8A-445D-A81A-AE7711796B0C}" dt="2021-03-03T13:11:18.941" v="157" actId="478"/>
          <ac:spMkLst>
            <pc:docMk/>
            <pc:sldMk cId="54832055" sldId="402"/>
            <ac:spMk id="3" creationId="{00000000-0000-0000-0000-000000000000}"/>
          </ac:spMkLst>
        </pc:spChg>
        <pc:spChg chg="add del mod">
          <ac:chgData name="Emma Dobbs" userId="ddda53c6-a40a-42db-8891-44497a2d9c21" providerId="ADAL" clId="{A0EEF0CB-2E8A-445D-A81A-AE7711796B0C}" dt="2021-03-03T13:11:15.081" v="155" actId="478"/>
          <ac:spMkLst>
            <pc:docMk/>
            <pc:sldMk cId="54832055" sldId="402"/>
            <ac:spMk id="4" creationId="{C86B5808-4549-4CBC-8D70-AF8103840412}"/>
          </ac:spMkLst>
        </pc:spChg>
        <pc:spChg chg="add del mod">
          <ac:chgData name="Emma Dobbs" userId="ddda53c6-a40a-42db-8891-44497a2d9c21" providerId="ADAL" clId="{A0EEF0CB-2E8A-445D-A81A-AE7711796B0C}" dt="2021-03-03T13:11:18.941" v="157" actId="478"/>
          <ac:spMkLst>
            <pc:docMk/>
            <pc:sldMk cId="54832055" sldId="402"/>
            <ac:spMk id="7" creationId="{1EB71615-B541-4149-84F9-06F02D3DE3CA}"/>
          </ac:spMkLst>
        </pc:spChg>
        <pc:picChg chg="add mod">
          <ac:chgData name="Emma Dobbs" userId="ddda53c6-a40a-42db-8891-44497a2d9c21" providerId="ADAL" clId="{A0EEF0CB-2E8A-445D-A81A-AE7711796B0C}" dt="2021-03-03T13:24:12.501" v="162" actId="1076"/>
          <ac:picMkLst>
            <pc:docMk/>
            <pc:sldMk cId="54832055" sldId="402"/>
            <ac:picMk id="8" creationId="{86D69AFC-15B7-4246-BA9B-83E76EA9F1AB}"/>
          </ac:picMkLst>
        </pc:picChg>
        <pc:picChg chg="add del">
          <ac:chgData name="Emma Dobbs" userId="ddda53c6-a40a-42db-8891-44497a2d9c21" providerId="ADAL" clId="{A0EEF0CB-2E8A-445D-A81A-AE7711796B0C}" dt="2021-03-03T13:11:22.804" v="158" actId="478"/>
          <ac:picMkLst>
            <pc:docMk/>
            <pc:sldMk cId="54832055" sldId="402"/>
            <ac:picMk id="2050" creationId="{56909984-B64F-4487-A1A2-30ABDFF4E63D}"/>
          </ac:picMkLst>
        </pc:picChg>
      </pc:sldChg>
      <pc:sldChg chg="modSp add">
        <pc:chgData name="Emma Dobbs" userId="ddda53c6-a40a-42db-8891-44497a2d9c21" providerId="ADAL" clId="{A0EEF0CB-2E8A-445D-A81A-AE7711796B0C}" dt="2021-03-03T14:15:50.244" v="311" actId="20577"/>
        <pc:sldMkLst>
          <pc:docMk/>
          <pc:sldMk cId="2863229972" sldId="403"/>
        </pc:sldMkLst>
        <pc:spChg chg="mod">
          <ac:chgData name="Emma Dobbs" userId="ddda53c6-a40a-42db-8891-44497a2d9c21" providerId="ADAL" clId="{A0EEF0CB-2E8A-445D-A81A-AE7711796B0C}" dt="2021-03-03T14:15:50.244" v="311" actId="20577"/>
          <ac:spMkLst>
            <pc:docMk/>
            <pc:sldMk cId="2863229972" sldId="403"/>
            <ac:spMk id="3" creationId="{00000000-0000-0000-0000-000000000000}"/>
          </ac:spMkLst>
        </pc:spChg>
      </pc:sldChg>
      <pc:sldMasterChg chg="del delSldLayout">
        <pc:chgData name="Emma Dobbs" userId="ddda53c6-a40a-42db-8891-44497a2d9c21" providerId="ADAL" clId="{A0EEF0CB-2E8A-445D-A81A-AE7711796B0C}" dt="2021-03-03T12:45:45.197" v="60" actId="2696"/>
        <pc:sldMasterMkLst>
          <pc:docMk/>
          <pc:sldMasterMk cId="2827670932" sldId="2147483648"/>
        </pc:sldMasterMkLst>
        <pc:sldLayoutChg chg="del">
          <pc:chgData name="Emma Dobbs" userId="ddda53c6-a40a-42db-8891-44497a2d9c21" providerId="ADAL" clId="{A0EEF0CB-2E8A-445D-A81A-AE7711796B0C}" dt="2021-03-03T12:45:45.185" v="49" actId="2696"/>
          <pc:sldLayoutMkLst>
            <pc:docMk/>
            <pc:sldMasterMk cId="2827670932" sldId="2147483648"/>
            <pc:sldLayoutMk cId="1782405247" sldId="2147483649"/>
          </pc:sldLayoutMkLst>
        </pc:sldLayoutChg>
        <pc:sldLayoutChg chg="del">
          <pc:chgData name="Emma Dobbs" userId="ddda53c6-a40a-42db-8891-44497a2d9c21" providerId="ADAL" clId="{A0EEF0CB-2E8A-445D-A81A-AE7711796B0C}" dt="2021-03-03T12:45:45.185" v="50" actId="2696"/>
          <pc:sldLayoutMkLst>
            <pc:docMk/>
            <pc:sldMasterMk cId="2827670932" sldId="2147483648"/>
            <pc:sldLayoutMk cId="292074125" sldId="2147483650"/>
          </pc:sldLayoutMkLst>
        </pc:sldLayoutChg>
        <pc:sldLayoutChg chg="del">
          <pc:chgData name="Emma Dobbs" userId="ddda53c6-a40a-42db-8891-44497a2d9c21" providerId="ADAL" clId="{A0EEF0CB-2E8A-445D-A81A-AE7711796B0C}" dt="2021-03-03T12:45:45.185" v="51" actId="2696"/>
          <pc:sldLayoutMkLst>
            <pc:docMk/>
            <pc:sldMasterMk cId="2827670932" sldId="2147483648"/>
            <pc:sldLayoutMk cId="1619666464" sldId="2147483651"/>
          </pc:sldLayoutMkLst>
        </pc:sldLayoutChg>
        <pc:sldLayoutChg chg="del">
          <pc:chgData name="Emma Dobbs" userId="ddda53c6-a40a-42db-8891-44497a2d9c21" providerId="ADAL" clId="{A0EEF0CB-2E8A-445D-A81A-AE7711796B0C}" dt="2021-03-03T12:45:45.185" v="52" actId="2696"/>
          <pc:sldLayoutMkLst>
            <pc:docMk/>
            <pc:sldMasterMk cId="2827670932" sldId="2147483648"/>
            <pc:sldLayoutMk cId="3914015062" sldId="2147483652"/>
          </pc:sldLayoutMkLst>
        </pc:sldLayoutChg>
        <pc:sldLayoutChg chg="del">
          <pc:chgData name="Emma Dobbs" userId="ddda53c6-a40a-42db-8891-44497a2d9c21" providerId="ADAL" clId="{A0EEF0CB-2E8A-445D-A81A-AE7711796B0C}" dt="2021-03-03T12:45:45.185" v="53" actId="2696"/>
          <pc:sldLayoutMkLst>
            <pc:docMk/>
            <pc:sldMasterMk cId="2827670932" sldId="2147483648"/>
            <pc:sldLayoutMk cId="1830840777" sldId="2147483653"/>
          </pc:sldLayoutMkLst>
        </pc:sldLayoutChg>
        <pc:sldLayoutChg chg="del">
          <pc:chgData name="Emma Dobbs" userId="ddda53c6-a40a-42db-8891-44497a2d9c21" providerId="ADAL" clId="{A0EEF0CB-2E8A-445D-A81A-AE7711796B0C}" dt="2021-03-03T12:45:45.185" v="54" actId="2696"/>
          <pc:sldLayoutMkLst>
            <pc:docMk/>
            <pc:sldMasterMk cId="2827670932" sldId="2147483648"/>
            <pc:sldLayoutMk cId="3003583612" sldId="2147483654"/>
          </pc:sldLayoutMkLst>
        </pc:sldLayoutChg>
        <pc:sldLayoutChg chg="del">
          <pc:chgData name="Emma Dobbs" userId="ddda53c6-a40a-42db-8891-44497a2d9c21" providerId="ADAL" clId="{A0EEF0CB-2E8A-445D-A81A-AE7711796B0C}" dt="2021-03-03T12:45:45.185" v="55" actId="2696"/>
          <pc:sldLayoutMkLst>
            <pc:docMk/>
            <pc:sldMasterMk cId="2827670932" sldId="2147483648"/>
            <pc:sldLayoutMk cId="3679536223" sldId="2147483655"/>
          </pc:sldLayoutMkLst>
        </pc:sldLayoutChg>
        <pc:sldLayoutChg chg="del">
          <pc:chgData name="Emma Dobbs" userId="ddda53c6-a40a-42db-8891-44497a2d9c21" providerId="ADAL" clId="{A0EEF0CB-2E8A-445D-A81A-AE7711796B0C}" dt="2021-03-03T12:45:45.185" v="56" actId="2696"/>
          <pc:sldLayoutMkLst>
            <pc:docMk/>
            <pc:sldMasterMk cId="2827670932" sldId="2147483648"/>
            <pc:sldLayoutMk cId="3211555790" sldId="2147483656"/>
          </pc:sldLayoutMkLst>
        </pc:sldLayoutChg>
        <pc:sldLayoutChg chg="del">
          <pc:chgData name="Emma Dobbs" userId="ddda53c6-a40a-42db-8891-44497a2d9c21" providerId="ADAL" clId="{A0EEF0CB-2E8A-445D-A81A-AE7711796B0C}" dt="2021-03-03T12:45:45.185" v="57" actId="2696"/>
          <pc:sldLayoutMkLst>
            <pc:docMk/>
            <pc:sldMasterMk cId="2827670932" sldId="2147483648"/>
            <pc:sldLayoutMk cId="853454157" sldId="2147483657"/>
          </pc:sldLayoutMkLst>
        </pc:sldLayoutChg>
        <pc:sldLayoutChg chg="del">
          <pc:chgData name="Emma Dobbs" userId="ddda53c6-a40a-42db-8891-44497a2d9c21" providerId="ADAL" clId="{A0EEF0CB-2E8A-445D-A81A-AE7711796B0C}" dt="2021-03-03T12:45:45.197" v="58" actId="2696"/>
          <pc:sldLayoutMkLst>
            <pc:docMk/>
            <pc:sldMasterMk cId="2827670932" sldId="2147483648"/>
            <pc:sldLayoutMk cId="1581308992" sldId="2147483658"/>
          </pc:sldLayoutMkLst>
        </pc:sldLayoutChg>
        <pc:sldLayoutChg chg="del">
          <pc:chgData name="Emma Dobbs" userId="ddda53c6-a40a-42db-8891-44497a2d9c21" providerId="ADAL" clId="{A0EEF0CB-2E8A-445D-A81A-AE7711796B0C}" dt="2021-03-03T12:45:45.197" v="59" actId="2696"/>
          <pc:sldLayoutMkLst>
            <pc:docMk/>
            <pc:sldMasterMk cId="2827670932" sldId="2147483648"/>
            <pc:sldLayoutMk cId="2132280590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2018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2922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5251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7670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704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2794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9722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7525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2200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234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9232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F4F99-159D-454D-9C20-A3CE957416B0}" type="datetimeFigureOut">
              <a:rPr lang="en-GB" smtClean="0"/>
              <a:t>03/03/2021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E4CD1-988D-42F3-A67A-202D073BD4D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46097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2QrNlbcz7XE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2yycdm/articles/z2gk9qt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688123" y="876703"/>
            <a:ext cx="8979877" cy="243676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47704"/>
            <a:ext cx="8979877" cy="747380"/>
          </a:xfrm>
        </p:spPr>
        <p:txBody>
          <a:bodyPr>
            <a:no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Monday 8th March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169940"/>
            <a:ext cx="9144000" cy="1010581"/>
          </a:xfrm>
        </p:spPr>
        <p:txBody>
          <a:bodyPr>
            <a:norm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LO: To sequence the events of an Antarctic exploration.</a:t>
            </a:r>
          </a:p>
        </p:txBody>
      </p:sp>
    </p:spTree>
    <p:extLst>
      <p:ext uri="{BB962C8B-B14F-4D97-AF65-F5344CB8AC3E}">
        <p14:creationId xmlns:p14="http://schemas.microsoft.com/office/powerpoint/2010/main" val="40476263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675861" y="876702"/>
            <a:ext cx="11065565" cy="55108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86265" y="1223888"/>
            <a:ext cx="10396023" cy="4757409"/>
          </a:xfrm>
        </p:spPr>
        <p:txBody>
          <a:bodyPr>
            <a:normAutofit/>
          </a:bodyPr>
          <a:lstStyle/>
          <a:p>
            <a:pPr algn="l"/>
            <a:r>
              <a:rPr lang="en-GB" sz="3200" dirty="0">
                <a:latin typeface="Twinkl Cursive Looped" panose="02000000000000000000" pitchFamily="2" charset="0"/>
              </a:rPr>
              <a:t>This week you will be writing a newspaper report, to inform the readers about the miraculous journey of Ernest Shackleton and his crew.</a:t>
            </a:r>
          </a:p>
        </p:txBody>
      </p:sp>
    </p:spTree>
    <p:extLst>
      <p:ext uri="{BB962C8B-B14F-4D97-AF65-F5344CB8AC3E}">
        <p14:creationId xmlns:p14="http://schemas.microsoft.com/office/powerpoint/2010/main" val="3671526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6F0D5-1F81-4DB3-8AF3-75BC387DDE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5934C997-5D32-4D3E-A5CE-35A4B64EFB85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394791" y="1544914"/>
            <a:ext cx="9061174" cy="5096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67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ncrypted-tbn0.gstatic.com/images?q=tbn:ANd9GcQzZ5unDOgNsWvBWPfIQAUnpb0jymAixDJ5GURegGD2DVtIMMAl6P4mssLN-SE&amp;usqp=CAc">
            <a:extLst>
              <a:ext uri="{FF2B5EF4-FFF2-40B4-BE49-F238E27FC236}">
                <a16:creationId xmlns:a16="http://schemas.microsoft.com/office/drawing/2014/main" id="{EB30A623-F8F2-46C1-8574-E16ED1005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765" y="685800"/>
            <a:ext cx="5486399" cy="5486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4787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675861" y="876702"/>
            <a:ext cx="11065565" cy="55108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86265" y="1223888"/>
            <a:ext cx="10396023" cy="4757409"/>
          </a:xfrm>
        </p:spPr>
        <p:txBody>
          <a:bodyPr>
            <a:normAutofit fontScale="92500" lnSpcReduction="20000"/>
          </a:bodyPr>
          <a:lstStyle/>
          <a:p>
            <a:r>
              <a:rPr lang="en-GB" sz="3200" u="sng" dirty="0">
                <a:latin typeface="Twinkl Cursive Looped" panose="02000000000000000000" pitchFamily="2" charset="0"/>
              </a:rPr>
              <a:t>Review the Features of a Newspaper report.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Looped" panose="02000000000000000000" pitchFamily="2" charset="0"/>
              </a:rPr>
              <a:t>Headline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Looped" panose="02000000000000000000" pitchFamily="2" charset="0"/>
              </a:rPr>
              <a:t>Introductory Paragraph – To capture the readers interest.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Looped" panose="02000000000000000000" pitchFamily="2" charset="0"/>
              </a:rPr>
              <a:t>5 W’s (Who, what, where, when, why)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Looped" panose="02000000000000000000" pitchFamily="2" charset="0"/>
              </a:rPr>
              <a:t>Pictures and Captions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Looped" panose="02000000000000000000" pitchFamily="2" charset="0"/>
              </a:rPr>
              <a:t>Fact and opinion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Looped" panose="02000000000000000000" pitchFamily="2" charset="0"/>
              </a:rPr>
              <a:t>3</a:t>
            </a:r>
            <a:r>
              <a:rPr lang="en-GB" sz="3200" baseline="30000" dirty="0">
                <a:latin typeface="Twinkl Cursive Looped" panose="02000000000000000000" pitchFamily="2" charset="0"/>
              </a:rPr>
              <a:t>rd</a:t>
            </a:r>
            <a:r>
              <a:rPr lang="en-GB" sz="3200" dirty="0">
                <a:latin typeface="Twinkl Cursive Looped" panose="02000000000000000000" pitchFamily="2" charset="0"/>
              </a:rPr>
              <a:t> Person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Looped" panose="02000000000000000000" pitchFamily="2" charset="0"/>
              </a:rPr>
              <a:t>Quotes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Looped" panose="02000000000000000000" pitchFamily="2" charset="0"/>
              </a:rPr>
              <a:t>Concluding Paragraph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Twinkl Cursive Looped" panose="02000000000000000000" pitchFamily="2" charset="0"/>
              </a:rPr>
              <a:t>Time adverbials</a:t>
            </a:r>
          </a:p>
        </p:txBody>
      </p:sp>
    </p:spTree>
    <p:extLst>
      <p:ext uri="{BB962C8B-B14F-4D97-AF65-F5344CB8AC3E}">
        <p14:creationId xmlns:p14="http://schemas.microsoft.com/office/powerpoint/2010/main" val="1983494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675861" y="876702"/>
            <a:ext cx="11065565" cy="55108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86265" y="1223888"/>
            <a:ext cx="10396023" cy="4757409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Twinkl Cursive Looped" panose="02000000000000000000" pitchFamily="2" charset="0"/>
              </a:rPr>
              <a:t>Create a timeline of events of Shackleton’s journey</a:t>
            </a:r>
          </a:p>
          <a:p>
            <a:endParaRPr lang="en-GB" sz="3200" dirty="0">
              <a:latin typeface="Twinkl Cursive Looped" panose="02000000000000000000" pitchFamily="2" charset="0"/>
            </a:endParaRPr>
          </a:p>
          <a:p>
            <a:endParaRPr lang="en-GB" sz="3200" dirty="0">
              <a:latin typeface="Twinkl Cursive Looped" panose="02000000000000000000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6D69AFC-15B7-4246-BA9B-83E76EA9F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870" y="1902797"/>
            <a:ext cx="7028259" cy="3731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320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688123" y="876703"/>
            <a:ext cx="8979877" cy="243676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47704"/>
            <a:ext cx="8979877" cy="747380"/>
          </a:xfrm>
        </p:spPr>
        <p:txBody>
          <a:bodyPr>
            <a:no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Tuesday 9th March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169941"/>
            <a:ext cx="9144000" cy="747380"/>
          </a:xfrm>
        </p:spPr>
        <p:txBody>
          <a:bodyPr>
            <a:norm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LO: To plan a newspaper report.</a:t>
            </a:r>
          </a:p>
        </p:txBody>
      </p:sp>
    </p:spTree>
    <p:extLst>
      <p:ext uri="{BB962C8B-B14F-4D97-AF65-F5344CB8AC3E}">
        <p14:creationId xmlns:p14="http://schemas.microsoft.com/office/powerpoint/2010/main" val="6543541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606061" y="876702"/>
            <a:ext cx="8979877" cy="243676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169941"/>
            <a:ext cx="9144000" cy="747380"/>
          </a:xfrm>
        </p:spPr>
        <p:txBody>
          <a:bodyPr>
            <a:normAutofit fontScale="92500" lnSpcReduction="20000"/>
          </a:bodyPr>
          <a:lstStyle/>
          <a:p>
            <a:r>
              <a:rPr lang="en-GB" sz="3200" u="sng" dirty="0">
                <a:latin typeface="Comic Sans MS" panose="030F0702030302020204" pitchFamily="66" charset="0"/>
                <a:hlinkClick r:id="rId2"/>
              </a:rPr>
              <a:t>https://www.bbc.co.uk/bitesize/topics/z2yycdm/articles/z2gk9qt</a:t>
            </a:r>
            <a:endParaRPr lang="en-GB" sz="3200" u="sng" dirty="0">
              <a:latin typeface="Comic Sans MS" panose="030F0702030302020204" pitchFamily="66" charset="0"/>
            </a:endParaRPr>
          </a:p>
          <a:p>
            <a:endParaRPr lang="en-GB" sz="32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356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6384773-2163-40D1-99F3-C400E3CC9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181" y="207655"/>
            <a:ext cx="9842846" cy="636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3904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524000" y="1122363"/>
            <a:ext cx="9324434" cy="243676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645748" cy="1046071"/>
          </a:xfrm>
        </p:spPr>
        <p:txBody>
          <a:bodyPr>
            <a:normAutofit/>
          </a:bodyPr>
          <a:lstStyle/>
          <a:p>
            <a:r>
              <a:rPr lang="en-GB" sz="4800" u="sng" dirty="0">
                <a:latin typeface="Comic Sans MS" panose="030F0702030302020204" pitchFamily="66" charset="0"/>
              </a:rPr>
              <a:t>Wednesday 10</a:t>
            </a:r>
            <a:r>
              <a:rPr lang="en-GB" sz="4800" u="sng" baseline="30000" dirty="0">
                <a:latin typeface="Comic Sans MS" panose="030F0702030302020204" pitchFamily="66" charset="0"/>
              </a:rPr>
              <a:t>th</a:t>
            </a:r>
            <a:r>
              <a:rPr lang="en-GB" sz="4800" u="sng" dirty="0">
                <a:latin typeface="Comic Sans MS" panose="030F0702030302020204" pitchFamily="66" charset="0"/>
              </a:rPr>
              <a:t> March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340744"/>
            <a:ext cx="9144000" cy="2592977"/>
          </a:xfrm>
        </p:spPr>
        <p:txBody>
          <a:bodyPr>
            <a:norm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LO. To draft and edit the introduction and P2 of a newspaper report</a:t>
            </a:r>
          </a:p>
        </p:txBody>
      </p:sp>
    </p:spTree>
    <p:extLst>
      <p:ext uri="{BB962C8B-B14F-4D97-AF65-F5344CB8AC3E}">
        <p14:creationId xmlns:p14="http://schemas.microsoft.com/office/powerpoint/2010/main" val="39179236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6B1485D-283F-4718-ADE1-FD5ED382CFE7}"/>
              </a:ext>
            </a:extLst>
          </p:cNvPr>
          <p:cNvSpPr/>
          <p:nvPr/>
        </p:nvSpPr>
        <p:spPr>
          <a:xfrm>
            <a:off x="2138289" y="464234"/>
            <a:ext cx="7343336" cy="111940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212D83D-B277-42FD-80CE-692F5EB50C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9058" y="1903343"/>
            <a:ext cx="6778684" cy="337102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3DBBACF-337E-4D48-B81E-FA17C0A5FE73}"/>
              </a:ext>
            </a:extLst>
          </p:cNvPr>
          <p:cNvSpPr/>
          <p:nvPr/>
        </p:nvSpPr>
        <p:spPr>
          <a:xfrm>
            <a:off x="2389217" y="5274364"/>
            <a:ext cx="6798365" cy="80838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Why did it happen?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E83038F2-0705-4437-B9C5-0DC558803EA9}"/>
              </a:ext>
            </a:extLst>
          </p:cNvPr>
          <p:cNvCxnSpPr/>
          <p:nvPr/>
        </p:nvCxnSpPr>
        <p:spPr>
          <a:xfrm>
            <a:off x="4628271" y="5274364"/>
            <a:ext cx="0" cy="7747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BBEB8CDF-6CE3-472D-8EA7-B45502549F3C}"/>
              </a:ext>
            </a:extLst>
          </p:cNvPr>
          <p:cNvSpPr txBox="1"/>
          <p:nvPr/>
        </p:nvSpPr>
        <p:spPr>
          <a:xfrm>
            <a:off x="2389217" y="633046"/>
            <a:ext cx="75144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 Cursive Looped" panose="02000000000000000000" pitchFamily="2" charset="0"/>
                <a:ea typeface="+mn-ea"/>
                <a:cs typeface="+mn-cs"/>
              </a:rPr>
              <a:t>Focus today on the Headline and the Introduction paragraph</a:t>
            </a:r>
          </a:p>
        </p:txBody>
      </p:sp>
    </p:spTree>
    <p:extLst>
      <p:ext uri="{BB962C8B-B14F-4D97-AF65-F5344CB8AC3E}">
        <p14:creationId xmlns:p14="http://schemas.microsoft.com/office/powerpoint/2010/main" val="28527299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45284" y="814109"/>
            <a:ext cx="8278837" cy="406265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Things to consider when drafting your report.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Write on every other line – this will help with the next stage in the process.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Form each sentence in full before you write it down.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Consider the punctuation needed for each sentence as you write it.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Once you have written a sentence read it through to check it makes sense.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70747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43339" y="1122363"/>
            <a:ext cx="11105322" cy="50266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3339" y="1492604"/>
            <a:ext cx="11105322" cy="4537135"/>
          </a:xfrm>
        </p:spPr>
        <p:txBody>
          <a:bodyPr>
            <a:normAutofit/>
          </a:bodyPr>
          <a:lstStyle/>
          <a:p>
            <a:pPr algn="l"/>
            <a:r>
              <a:rPr lang="en-GB" sz="3200" dirty="0">
                <a:latin typeface="Twinkl Cursive Looped" panose="02000000000000000000" pitchFamily="2" charset="0"/>
              </a:rPr>
              <a:t>Introduction:</a:t>
            </a:r>
          </a:p>
        </p:txBody>
      </p:sp>
    </p:spTree>
    <p:extLst>
      <p:ext uri="{BB962C8B-B14F-4D97-AF65-F5344CB8AC3E}">
        <p14:creationId xmlns:p14="http://schemas.microsoft.com/office/powerpoint/2010/main" val="22400933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43339" y="1122363"/>
            <a:ext cx="11105322" cy="50266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3339" y="1492604"/>
            <a:ext cx="11105322" cy="4537135"/>
          </a:xfrm>
        </p:spPr>
        <p:txBody>
          <a:bodyPr>
            <a:normAutofit/>
          </a:bodyPr>
          <a:lstStyle/>
          <a:p>
            <a:pPr algn="l"/>
            <a:r>
              <a:rPr lang="en-GB" sz="3200" dirty="0">
                <a:latin typeface="Twinkl Cursive Looped" panose="02000000000000000000" pitchFamily="2" charset="0"/>
              </a:rPr>
              <a:t>Paragraph 1:</a:t>
            </a:r>
          </a:p>
        </p:txBody>
      </p:sp>
    </p:spTree>
    <p:extLst>
      <p:ext uri="{BB962C8B-B14F-4D97-AF65-F5344CB8AC3E}">
        <p14:creationId xmlns:p14="http://schemas.microsoft.com/office/powerpoint/2010/main" val="37332951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45284" y="814109"/>
            <a:ext cx="8278837" cy="563231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Things to consider when editing your letter.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Read each sentence at a time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– ask yourself, does it make sense? Have I used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capital letters, full stops, question marks and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other punctuation accurately?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Choose 5 words that could be improved. Use a thesaurus to make stronger word choices.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Add 2 adjectives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Add 2 adverbs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Check you have used all of the features of letter writing.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When you have done this, swop your letter with your learning partner.  Ask them to check against the list above to ensure you haven’t missed anything.</a:t>
            </a:r>
          </a:p>
        </p:txBody>
      </p:sp>
    </p:spTree>
    <p:extLst>
      <p:ext uri="{BB962C8B-B14F-4D97-AF65-F5344CB8AC3E}">
        <p14:creationId xmlns:p14="http://schemas.microsoft.com/office/powerpoint/2010/main" val="30270456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524000" y="1122363"/>
            <a:ext cx="9324434" cy="243676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645748" cy="1046071"/>
          </a:xfrm>
        </p:spPr>
        <p:txBody>
          <a:bodyPr>
            <a:normAutofit/>
          </a:bodyPr>
          <a:lstStyle/>
          <a:p>
            <a:endParaRPr lang="en-GB" sz="4800" u="sng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340744"/>
            <a:ext cx="9144000" cy="2592977"/>
          </a:xfrm>
        </p:spPr>
        <p:txBody>
          <a:bodyPr>
            <a:norm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LO. To draft and edit a newspaper report</a:t>
            </a:r>
          </a:p>
        </p:txBody>
      </p:sp>
    </p:spTree>
    <p:extLst>
      <p:ext uri="{BB962C8B-B14F-4D97-AF65-F5344CB8AC3E}">
        <p14:creationId xmlns:p14="http://schemas.microsoft.com/office/powerpoint/2010/main" val="3884155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43339" y="1122363"/>
            <a:ext cx="11105322" cy="50266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3339" y="1492604"/>
            <a:ext cx="11105322" cy="4537135"/>
          </a:xfrm>
        </p:spPr>
        <p:txBody>
          <a:bodyPr>
            <a:normAutofit/>
          </a:bodyPr>
          <a:lstStyle/>
          <a:p>
            <a:pPr algn="l"/>
            <a:r>
              <a:rPr lang="en-GB" sz="3200" dirty="0">
                <a:latin typeface="Twinkl Cursive Looped" panose="02000000000000000000" pitchFamily="2" charset="0"/>
              </a:rPr>
              <a:t>Paragraph 2:</a:t>
            </a:r>
          </a:p>
        </p:txBody>
      </p:sp>
    </p:spTree>
    <p:extLst>
      <p:ext uri="{BB962C8B-B14F-4D97-AF65-F5344CB8AC3E}">
        <p14:creationId xmlns:p14="http://schemas.microsoft.com/office/powerpoint/2010/main" val="15799021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43339" y="1122363"/>
            <a:ext cx="11105322" cy="50266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3339" y="1492604"/>
            <a:ext cx="11105322" cy="4537135"/>
          </a:xfrm>
        </p:spPr>
        <p:txBody>
          <a:bodyPr>
            <a:normAutofit/>
          </a:bodyPr>
          <a:lstStyle/>
          <a:p>
            <a:pPr algn="l"/>
            <a:r>
              <a:rPr lang="en-GB" sz="3200" dirty="0">
                <a:latin typeface="Twinkl Cursive Looped" panose="02000000000000000000" pitchFamily="2" charset="0"/>
              </a:rPr>
              <a:t>Paragraph 3:</a:t>
            </a:r>
          </a:p>
        </p:txBody>
      </p:sp>
    </p:spTree>
    <p:extLst>
      <p:ext uri="{BB962C8B-B14F-4D97-AF65-F5344CB8AC3E}">
        <p14:creationId xmlns:p14="http://schemas.microsoft.com/office/powerpoint/2010/main" val="24552257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43339" y="1122363"/>
            <a:ext cx="11105322" cy="50266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3339" y="1492604"/>
            <a:ext cx="11105322" cy="4537135"/>
          </a:xfrm>
        </p:spPr>
        <p:txBody>
          <a:bodyPr>
            <a:normAutofit/>
          </a:bodyPr>
          <a:lstStyle/>
          <a:p>
            <a:pPr algn="l"/>
            <a:r>
              <a:rPr lang="en-GB" sz="3200">
                <a:latin typeface="Twinkl Cursive Looped" panose="02000000000000000000" pitchFamily="2" charset="0"/>
              </a:rPr>
              <a:t>Conclusion:</a:t>
            </a:r>
            <a:endParaRPr lang="en-GB" sz="32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2299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45284" y="814109"/>
            <a:ext cx="8278837" cy="563231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Things to consider when editing your letter.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Read each sentence at a time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– ask yourself, does it make sense? Have I used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capital letters, full stops, question marks and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other punctuation accurately?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Choose 5 words that could be improved. Use a thesaurus to make stronger word choices.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Add 2 adjectives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Add 2 adverbs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Check you have used all of the features of letter writing.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When you have done this, swop your letter with your learning partner.  Ask them to check against the list above to ensure you haven’t missed anything.</a:t>
            </a:r>
          </a:p>
        </p:txBody>
      </p:sp>
    </p:spTree>
    <p:extLst>
      <p:ext uri="{BB962C8B-B14F-4D97-AF65-F5344CB8AC3E}">
        <p14:creationId xmlns:p14="http://schemas.microsoft.com/office/powerpoint/2010/main" val="20240093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210673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3CDD4A4-BDCA-4EC9-88F9-F0EA42ACD1B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9B11C28-1767-4F18-B3E4-DB057454994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3DC8A48-AFF4-41D2-B97B-DE1FF8D13651}">
  <ds:schemaRefs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452</Words>
  <Application>Microsoft Office PowerPoint</Application>
  <PresentationFormat>Widescreen</PresentationFormat>
  <Paragraphs>57</Paragraphs>
  <Slides>21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Comic Sans MS</vt:lpstr>
      <vt:lpstr>Twinkl Cursive Looped</vt:lpstr>
      <vt:lpstr>1_Office Theme</vt:lpstr>
      <vt:lpstr>Monday 8th March 2020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Tuesday 9th March 2020</vt:lpstr>
      <vt:lpstr>PowerPoint Presentation</vt:lpstr>
      <vt:lpstr>PowerPoint Presentation</vt:lpstr>
      <vt:lpstr>Wednesday 10th March 2020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Dobbs</dc:creator>
  <cp:lastModifiedBy>Emma Dobbs</cp:lastModifiedBy>
  <cp:revision>10</cp:revision>
  <dcterms:created xsi:type="dcterms:W3CDTF">2021-02-28T19:46:32Z</dcterms:created>
  <dcterms:modified xsi:type="dcterms:W3CDTF">2021-03-03T14:15:54Z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