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Layouts/slideLayout1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7"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3/16/2021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3/16/2021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https://www.bbc.co.uk/teach/school-radio/assemblies-ks1-ks2-climate-change-global-warming/zbgxjsg"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D52FA-D1D8-4579-BE80-5F120CCC432A}"/>
              </a:ext>
            </a:extLst>
          </p:cNvPr>
          <p:cNvSpPr>
            <a:spLocks noGrp="1"/>
          </p:cNvSpPr>
          <p:nvPr>
            <p:ph type="ctrTitle"/>
          </p:nvPr>
        </p:nvSpPr>
        <p:spPr/>
        <p:txBody>
          <a:bodyPr/>
          <a:lstStyle/>
          <a:p>
            <a:r>
              <a:rPr lang="en-GB" dirty="0"/>
              <a:t>Climate Change</a:t>
            </a:r>
          </a:p>
        </p:txBody>
      </p:sp>
      <p:sp>
        <p:nvSpPr>
          <p:cNvPr id="3" name="Subtitle 2">
            <a:extLst>
              <a:ext uri="{FF2B5EF4-FFF2-40B4-BE49-F238E27FC236}">
                <a16:creationId xmlns:a16="http://schemas.microsoft.com/office/drawing/2014/main" id="{97B65476-A209-4EC4-84DB-035A06D651C6}"/>
              </a:ext>
            </a:extLst>
          </p:cNvPr>
          <p:cNvSpPr>
            <a:spLocks noGrp="1"/>
          </p:cNvSpPr>
          <p:nvPr>
            <p:ph type="subTitle" idx="1"/>
          </p:nvPr>
        </p:nvSpPr>
        <p:spPr/>
        <p:txBody>
          <a:bodyPr/>
          <a:lstStyle/>
          <a:p>
            <a:r>
              <a:rPr lang="en-US" dirty="0"/>
              <a:t>Explain how climate change affects climate zones and biomes across the world</a:t>
            </a:r>
            <a:endParaRPr lang="en-GB" dirty="0"/>
          </a:p>
        </p:txBody>
      </p:sp>
    </p:spTree>
    <p:extLst>
      <p:ext uri="{BB962C8B-B14F-4D97-AF65-F5344CB8AC3E}">
        <p14:creationId xmlns:p14="http://schemas.microsoft.com/office/powerpoint/2010/main" val="3216969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D52FA-D1D8-4579-BE80-5F120CCC432A}"/>
              </a:ext>
            </a:extLst>
          </p:cNvPr>
          <p:cNvSpPr>
            <a:spLocks noGrp="1"/>
          </p:cNvSpPr>
          <p:nvPr>
            <p:ph type="ctrTitle"/>
          </p:nvPr>
        </p:nvSpPr>
        <p:spPr>
          <a:xfrm>
            <a:off x="2599531" y="1638301"/>
            <a:ext cx="6992938" cy="1104898"/>
          </a:xfrm>
        </p:spPr>
        <p:txBody>
          <a:bodyPr>
            <a:normAutofit/>
          </a:bodyPr>
          <a:lstStyle/>
          <a:p>
            <a:r>
              <a:rPr lang="en-GB" sz="6000" dirty="0"/>
              <a:t>Climate Change</a:t>
            </a:r>
          </a:p>
        </p:txBody>
      </p:sp>
      <p:sp>
        <p:nvSpPr>
          <p:cNvPr id="5" name="Subtitle 4">
            <a:extLst>
              <a:ext uri="{FF2B5EF4-FFF2-40B4-BE49-F238E27FC236}">
                <a16:creationId xmlns:a16="http://schemas.microsoft.com/office/drawing/2014/main" id="{8BBAA9BA-C45E-4405-8738-61171D2B1D3A}"/>
              </a:ext>
            </a:extLst>
          </p:cNvPr>
          <p:cNvSpPr>
            <a:spLocks noGrp="1"/>
          </p:cNvSpPr>
          <p:nvPr>
            <p:ph type="subTitle" idx="1"/>
          </p:nvPr>
        </p:nvSpPr>
        <p:spPr>
          <a:xfrm>
            <a:off x="1428750" y="3162301"/>
            <a:ext cx="9334500" cy="1638299"/>
          </a:xfrm>
        </p:spPr>
        <p:txBody>
          <a:bodyPr>
            <a:normAutofit/>
          </a:bodyPr>
          <a:lstStyle/>
          <a:p>
            <a:r>
              <a:rPr lang="en-GB" sz="3600" b="1" dirty="0">
                <a:latin typeface="Twinkl Cursive Looped" panose="02000000000000000000" pitchFamily="2" charset="0"/>
              </a:rPr>
              <a:t>What is it?</a:t>
            </a:r>
          </a:p>
          <a:p>
            <a:r>
              <a:rPr lang="en-GB" sz="3600" b="1" dirty="0">
                <a:latin typeface="Twinkl Cursive Looped" panose="02000000000000000000" pitchFamily="2" charset="0"/>
              </a:rPr>
              <a:t>Write ideas on your whiteboard</a:t>
            </a:r>
          </a:p>
        </p:txBody>
      </p:sp>
    </p:spTree>
    <p:extLst>
      <p:ext uri="{BB962C8B-B14F-4D97-AF65-F5344CB8AC3E}">
        <p14:creationId xmlns:p14="http://schemas.microsoft.com/office/powerpoint/2010/main" val="845930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02BDD-7210-41F6-9780-7E4A81F18917}"/>
              </a:ext>
            </a:extLst>
          </p:cNvPr>
          <p:cNvSpPr>
            <a:spLocks noGrp="1"/>
          </p:cNvSpPr>
          <p:nvPr>
            <p:ph type="title"/>
          </p:nvPr>
        </p:nvSpPr>
        <p:spPr/>
        <p:txBody>
          <a:bodyPr/>
          <a:lstStyle/>
          <a:p>
            <a:r>
              <a:rPr lang="en-GB" cap="none" dirty="0">
                <a:latin typeface="Twinkl Cursive Looped" panose="02000000000000000000" pitchFamily="2" charset="0"/>
              </a:rPr>
              <a:t>What is climate change?</a:t>
            </a:r>
          </a:p>
        </p:txBody>
      </p:sp>
      <p:sp>
        <p:nvSpPr>
          <p:cNvPr id="3" name="Content Placeholder 2">
            <a:extLst>
              <a:ext uri="{FF2B5EF4-FFF2-40B4-BE49-F238E27FC236}">
                <a16:creationId xmlns:a16="http://schemas.microsoft.com/office/drawing/2014/main" id="{6EF0A35E-3BD1-457D-A78C-94A328DF0340}"/>
              </a:ext>
            </a:extLst>
          </p:cNvPr>
          <p:cNvSpPr>
            <a:spLocks noGrp="1"/>
          </p:cNvSpPr>
          <p:nvPr>
            <p:ph sz="quarter" idx="13"/>
          </p:nvPr>
        </p:nvSpPr>
        <p:spPr>
          <a:xfrm>
            <a:off x="251791" y="1749288"/>
            <a:ext cx="11026434" cy="4373216"/>
          </a:xfrm>
        </p:spPr>
        <p:txBody>
          <a:bodyPr>
            <a:normAutofit fontScale="92500" lnSpcReduction="10000"/>
          </a:bodyPr>
          <a:lstStyle/>
          <a:p>
            <a:r>
              <a:rPr lang="en-GB" cap="none" dirty="0">
                <a:latin typeface="Twinkl Cursive Looped" panose="02000000000000000000" pitchFamily="2" charset="0"/>
                <a:hlinkClick r:id="rId2"/>
              </a:rPr>
              <a:t>Climate change - BBC teach</a:t>
            </a:r>
            <a:endParaRPr lang="en-GB" cap="none" dirty="0">
              <a:latin typeface="Twinkl Cursive Looped" panose="02000000000000000000" pitchFamily="2" charset="0"/>
            </a:endParaRPr>
          </a:p>
          <a:p>
            <a:endParaRPr lang="en-GB" cap="none" dirty="0">
              <a:latin typeface="Twinkl Cursive Looped" panose="02000000000000000000" pitchFamily="2" charset="0"/>
            </a:endParaRPr>
          </a:p>
          <a:p>
            <a:r>
              <a:rPr lang="en-GB" cap="none" dirty="0">
                <a:latin typeface="Twinkl Cursive Looped" panose="02000000000000000000" pitchFamily="2" charset="0"/>
              </a:rPr>
              <a:t>Follow the link to watch the video about Climate Change.</a:t>
            </a:r>
          </a:p>
          <a:p>
            <a:endParaRPr lang="en-GB" cap="none" dirty="0"/>
          </a:p>
          <a:p>
            <a:pPr marL="0" indent="0">
              <a:buNone/>
            </a:pPr>
            <a:r>
              <a:rPr lang="en-GB" sz="2400" cap="none" dirty="0">
                <a:latin typeface="Twinkl Cursive Looped" panose="02000000000000000000" pitchFamily="2" charset="0"/>
              </a:rPr>
              <a:t>In the video a primary school pupil explains what she has learnt about climate change and how she feels about it. She is joined by other pupils who consider a range of questions, including 'do grown-ups care enough about protecting the planet' and 'what can you do to help stop climate change'. The presenter then describes some of the consequences of climate change around the world...But also some of the things we can all do to fight against it.</a:t>
            </a:r>
          </a:p>
        </p:txBody>
      </p:sp>
    </p:spTree>
    <p:extLst>
      <p:ext uri="{BB962C8B-B14F-4D97-AF65-F5344CB8AC3E}">
        <p14:creationId xmlns:p14="http://schemas.microsoft.com/office/powerpoint/2010/main" val="2057783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6E80C2-F086-48E7-9ADC-E8D60F59A098}"/>
              </a:ext>
            </a:extLst>
          </p:cNvPr>
          <p:cNvSpPr>
            <a:spLocks noGrp="1"/>
          </p:cNvSpPr>
          <p:nvPr>
            <p:ph type="title"/>
          </p:nvPr>
        </p:nvSpPr>
        <p:spPr/>
        <p:txBody>
          <a:bodyPr/>
          <a:lstStyle/>
          <a:p>
            <a:r>
              <a:rPr lang="en-GB" dirty="0"/>
              <a:t>Read the climate change text</a:t>
            </a:r>
          </a:p>
        </p:txBody>
      </p:sp>
      <p:sp>
        <p:nvSpPr>
          <p:cNvPr id="3" name="Content Placeholder 2">
            <a:extLst>
              <a:ext uri="{FF2B5EF4-FFF2-40B4-BE49-F238E27FC236}">
                <a16:creationId xmlns:a16="http://schemas.microsoft.com/office/drawing/2014/main" id="{72EA9AF8-67E1-4FDD-96BB-B05AF1E04208}"/>
              </a:ext>
            </a:extLst>
          </p:cNvPr>
          <p:cNvSpPr>
            <a:spLocks noGrp="1"/>
          </p:cNvSpPr>
          <p:nvPr>
            <p:ph sz="quarter" idx="13"/>
          </p:nvPr>
        </p:nvSpPr>
        <p:spPr/>
        <p:txBody>
          <a:bodyPr>
            <a:normAutofit lnSpcReduction="10000"/>
          </a:bodyPr>
          <a:lstStyle/>
          <a:p>
            <a:r>
              <a:rPr lang="en-GB" sz="2800" cap="none" dirty="0">
                <a:latin typeface="Twinkl Cursive Looped" panose="02000000000000000000" pitchFamily="2" charset="0"/>
              </a:rPr>
              <a:t>Identify important facts and information</a:t>
            </a:r>
          </a:p>
          <a:p>
            <a:endParaRPr lang="en-GB" sz="2800" cap="none" dirty="0">
              <a:latin typeface="Twinkl Cursive Looped" panose="02000000000000000000" pitchFamily="2" charset="0"/>
            </a:endParaRPr>
          </a:p>
          <a:p>
            <a:r>
              <a:rPr lang="en-GB" sz="2800" cap="none" dirty="0">
                <a:latin typeface="Twinkl Cursive Looped" panose="02000000000000000000" pitchFamily="2" charset="0"/>
              </a:rPr>
              <a:t>Consider the cause and effects to climate change</a:t>
            </a:r>
          </a:p>
          <a:p>
            <a:endParaRPr lang="en-GB" dirty="0"/>
          </a:p>
          <a:p>
            <a:r>
              <a:rPr lang="en-GB" sz="2800" cap="none" dirty="0">
                <a:latin typeface="Twinkl Cursive Looped" panose="02000000000000000000" pitchFamily="2" charset="0"/>
              </a:rPr>
              <a:t>Use an </a:t>
            </a:r>
            <a:r>
              <a:rPr lang="en-GB" sz="2800" cap="none" dirty="0" err="1">
                <a:latin typeface="Twinkl Cursive Looped" panose="02000000000000000000" pitchFamily="2" charset="0"/>
              </a:rPr>
              <a:t>ipad</a:t>
            </a:r>
            <a:r>
              <a:rPr lang="en-GB" sz="2800" cap="none" dirty="0">
                <a:latin typeface="Twinkl Cursive Looped" panose="02000000000000000000" pitchFamily="2" charset="0"/>
              </a:rPr>
              <a:t> to create a poster about climate change.</a:t>
            </a:r>
          </a:p>
          <a:p>
            <a:pPr>
              <a:buFontTx/>
              <a:buChar char="-"/>
            </a:pPr>
            <a:r>
              <a:rPr lang="en-GB" sz="2800" cap="none" dirty="0">
                <a:latin typeface="Twinkl Cursive Looped" panose="02000000000000000000" pitchFamily="2" charset="0"/>
              </a:rPr>
              <a:t>What it is, why it is important, what proof there is …</a:t>
            </a:r>
          </a:p>
        </p:txBody>
      </p:sp>
    </p:spTree>
    <p:extLst>
      <p:ext uri="{BB962C8B-B14F-4D97-AF65-F5344CB8AC3E}">
        <p14:creationId xmlns:p14="http://schemas.microsoft.com/office/powerpoint/2010/main" val="3524667678"/>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A363E3D-1EBE-42F9-95EF-C898C341F065}"/>
</file>

<file path=customXml/itemProps2.xml><?xml version="1.0" encoding="utf-8"?>
<ds:datastoreItem xmlns:ds="http://schemas.openxmlformats.org/officeDocument/2006/customXml" ds:itemID="{C7123E3A-EA03-4245-B770-BF6E4FC94F9E}"/>
</file>

<file path=customXml/itemProps3.xml><?xml version="1.0" encoding="utf-8"?>
<ds:datastoreItem xmlns:ds="http://schemas.openxmlformats.org/officeDocument/2006/customXml" ds:itemID="{9254C620-D210-4398-8544-03183F4810CC}"/>
</file>

<file path=docProps/app.xml><?xml version="1.0" encoding="utf-8"?>
<Properties xmlns="http://schemas.openxmlformats.org/officeDocument/2006/extended-properties" xmlns:vt="http://schemas.openxmlformats.org/officeDocument/2006/docPropsVTypes">
  <Template>TM04033925[[fn=Droplet]]</Template>
  <TotalTime>62</TotalTime>
  <Words>175</Words>
  <Application>Microsoft Office PowerPoint</Application>
  <PresentationFormat>Widescreen</PresentationFormat>
  <Paragraphs>18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Tw Cen MT</vt:lpstr>
      <vt:lpstr>Twinkl Cursive Looped</vt:lpstr>
      <vt:lpstr>Droplet</vt:lpstr>
      <vt:lpstr>Climate Change</vt:lpstr>
      <vt:lpstr>Climate Change</vt:lpstr>
      <vt:lpstr>What is climate change?</vt:lpstr>
      <vt:lpstr>Read the climate change text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Climate Change</dc:title>
  <dc:creator>Joe Jacques</dc:creator>
  <cp:lastModifiedBy>Joe Jacques</cp:lastModifiedBy>
  <cp:revision>7</cp:revision>
  <dcterms:created xsi:type="dcterms:W3CDTF">2021-03-16T19:07:55Z</dcterms:created>
  <dcterms:modified xsi:type="dcterms:W3CDTF">2021-03-16T20:10:00Z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