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2"/>
  </p:notesMasterIdLst>
  <p:handoutMasterIdLst>
    <p:handoutMasterId r:id="rId23"/>
  </p:handoutMasterIdLst>
  <p:sldIdLst>
    <p:sldId id="268" r:id="rId5"/>
    <p:sldId id="269" r:id="rId6"/>
    <p:sldId id="270" r:id="rId7"/>
    <p:sldId id="271" r:id="rId8"/>
    <p:sldId id="272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81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eel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oever</a:t>
            </a: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ich</a:t>
            </a: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ere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ose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0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istle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6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3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3000" dirty="0">
                <a:ln w="28575">
                  <a:noFill/>
                </a:ln>
                <a:solidFill>
                  <a:schemeClr val="tx1"/>
                </a:solidFill>
              </a:rPr>
              <a:t>enever</a:t>
            </a:r>
            <a:endParaRPr lang="en-GB" sz="13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39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y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47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isper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5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ite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60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31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at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05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ole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1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om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8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wh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548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4DCC53-8E76-4AA1-8E4D-39B349225D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F18CF9-2840-4FB7-B8CC-0D6BEB4620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E04D8C-C504-4E3F-A9D5-6F7122BD2101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70</TotalTime>
  <Words>15</Words>
  <Application>Microsoft Office PowerPoint</Application>
  <PresentationFormat>On-screen Show (4:3)</PresentationFormat>
  <Paragraphs>15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Twinkl</vt:lpstr>
      <vt:lpstr>Calibri</vt:lpstr>
      <vt:lpstr>Office Theme</vt:lpstr>
      <vt:lpstr>PowerPoint Presentation</vt:lpstr>
      <vt:lpstr>wheel</vt:lpstr>
      <vt:lpstr>whoever</vt:lpstr>
      <vt:lpstr>which</vt:lpstr>
      <vt:lpstr>where</vt:lpstr>
      <vt:lpstr>whose</vt:lpstr>
      <vt:lpstr>whistle</vt:lpstr>
      <vt:lpstr>whenever</vt:lpstr>
      <vt:lpstr>why</vt:lpstr>
      <vt:lpstr>whisper</vt:lpstr>
      <vt:lpstr>white</vt:lpstr>
      <vt:lpstr>who</vt:lpstr>
      <vt:lpstr>what</vt:lpstr>
      <vt:lpstr>whole</vt:lpstr>
      <vt:lpstr>whom</vt:lpstr>
      <vt:lpstr>when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Laura MacRae</cp:lastModifiedBy>
  <cp:revision>8</cp:revision>
  <dcterms:created xsi:type="dcterms:W3CDTF">2020-06-12T09:48:05Z</dcterms:created>
  <dcterms:modified xsi:type="dcterms:W3CDTF">2020-10-10T14:45:23Z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