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461" r:id="rId5"/>
    <p:sldId id="462" r:id="rId6"/>
    <p:sldId id="257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DDAEA0-2C3E-AB20-2060-2350FFD61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5115F-5191-48DC-A371-E4CE90FB99F3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EEBB31-CAE4-D94E-48E8-63944194A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4A40-C545-2290-87F9-7BFFB860A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3E579-73A4-4D60-B37A-C51FC5A0CAF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18993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F0AA0-C266-79EA-BFBD-3B6D42CDB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C6981-35B9-4E35-9731-88E26578E5B7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65B82-7F9B-3C49-53EB-E18F1175B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DE313-1D53-CA3C-5B92-058B8B0B6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68924-D6CA-4FBA-885E-2EC2D0A0B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4140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25A81-7569-64E6-338B-36592D474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AA927-AEFB-4C76-977B-0C056899F0A5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4135E-CF32-46FF-57A9-93E67956F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CE304D-9DA8-E1F6-134D-2EA0B3087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8C6FE-73CE-43B4-8AFA-68F859DA31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9855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EC1DCB9-FDA2-E982-0A0A-06994F1ED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73575-E350-4BB8-A9C6-891448DA8C96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6963443-F2E9-9638-BA65-76A8F366B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58F1C85-87C7-A19F-C9C0-3ED282524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EE86E-38B1-42FD-B3F4-EA13AD4F0A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2984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2456883-DF89-4862-F425-EF33B6F8A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EA59B-8EBD-4DF8-BEE2-F5547FED4F54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46A630F-8460-42F2-BA0D-376FADB09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57B8A3E-BCBA-CD18-C767-892016918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62FB9-A97B-47AA-A432-8ECC7DD16F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1433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4B00088-6B29-C62B-B291-4E4E6AAE9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CF2A7-9C1A-4DCB-B48F-35EEE27FEF90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0CC148C-82AF-85EA-1EDE-3BF8C3FF8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0268B00-FF64-F7D1-99FA-9D593761E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CFF96-1837-4E5A-8E1D-0C0D48B846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1537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02D704C-5029-4259-96AE-DB625F316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309E3-23A1-4A74-AAAB-525A7F329E69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07B7BD0-EB5A-7E98-6396-EED16D2BA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CAC0D39-91FB-7A62-CC72-BAFD01999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8701A-661D-467C-895D-BCAB877026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6278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AEF912A-8E18-258C-D154-EFAD8FF9B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DAB03-4D94-430E-9778-3F4963EB5C31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B2ECF86-A78C-8665-822E-A1A6F974E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1DE2F04-D9F8-BBB6-BB87-05972D8E3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87F95-7DFD-44EB-BEA1-6D7D29AF146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1697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FC21902-746F-CD92-A400-C83A279CC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83760-68CA-4248-956D-70E0A4D85134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D65F7DB-7F0C-8E15-039B-A7C0F4B18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C0BE7E-3747-906A-C7C1-2A74ACF7C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5CC2E-D3DF-4637-A3F6-4C4F214289D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6162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347603-CABD-65F7-4B86-60CED7DBC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5F4BD-006B-4CC5-A356-BF30FFFA0498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D30FD-6C17-0E45-93DB-59F6E75F6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1912F-5260-021D-983B-9545F5642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9CC22-8F99-42A8-A238-0F89F3344B2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607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2F6A91-CB80-C8E0-B77D-67B4149C8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35BD-BEF0-41BB-BD07-2EDDF6D32B58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6D9522-DD16-3640-5F55-1A0A62F46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AF6FB4-68A6-920E-F8ED-0033A1B32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A0EE1-065D-4D9B-897E-4E710D062F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4478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6392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076D19D-5EA2-A64E-1BD7-4796D28F9AA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EA3C222-6BEE-E5EF-EEB2-21EA5427A05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D08FA-3FE1-99A3-AC1C-1B8DC274D2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7F7F5E-C798-4740-AA4F-91165D6E1F60}" type="datetimeFigureOut">
              <a:rPr lang="en-GB"/>
              <a:pPr>
                <a:defRPr/>
              </a:pPr>
              <a:t>29/09/2024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75335-49DA-80A5-B94C-55D4349E39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C6460-89B4-CC2B-2C72-8F404890AC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7E7C147-9D3A-4599-B39D-AD311AAB124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7389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EC29AE88-F405-DB5F-6577-889CBD684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3750" y="2420938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>
                <a:latin typeface="Comic Sans MS" panose="030F0702030302020204" pitchFamily="66" charset="0"/>
              </a:rPr>
              <a:t>Red words</a:t>
            </a:r>
            <a:br>
              <a:rPr lang="en-GB" altLang="en-US">
                <a:latin typeface="Comic Sans MS" panose="030F0702030302020204" pitchFamily="66" charset="0"/>
              </a:rPr>
            </a:br>
            <a:r>
              <a:rPr lang="en-GB" altLang="en-US">
                <a:latin typeface="Comic Sans MS" panose="030F0702030302020204" pitchFamily="66" charset="0"/>
              </a:rPr>
              <a:t>matched to </a:t>
            </a:r>
            <a:br>
              <a:rPr lang="en-GB" altLang="en-US">
                <a:latin typeface="Comic Sans MS" panose="030F0702030302020204" pitchFamily="66" charset="0"/>
              </a:rPr>
            </a:br>
            <a:r>
              <a:rPr lang="en-GB" altLang="en-US">
                <a:latin typeface="Comic Sans MS" panose="030F0702030302020204" pitchFamily="66" charset="0"/>
              </a:rPr>
              <a:t>Read, Write, Inc. books</a:t>
            </a:r>
            <a:endParaRPr lang="en-GB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86260D0-20DC-F9EA-2AE0-52790C10C8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130426"/>
            <a:ext cx="7772400" cy="2162175"/>
          </a:xfrm>
        </p:spPr>
        <p:txBody>
          <a:bodyPr/>
          <a:lstStyle/>
          <a:p>
            <a:pPr eaLnBrk="1" hangingPunct="1"/>
            <a:r>
              <a:rPr lang="en-GB" altLang="en-US" sz="9600">
                <a:latin typeface="Comic Sans MS" panose="030F0702030302020204" pitchFamily="66" charset="0"/>
              </a:rPr>
              <a:t>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9BB9C531-DFE1-F52E-B524-B4A9A2669F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130426"/>
            <a:ext cx="7772400" cy="2162175"/>
          </a:xfrm>
        </p:spPr>
        <p:txBody>
          <a:bodyPr/>
          <a:lstStyle/>
          <a:p>
            <a:pPr eaLnBrk="1" hangingPunct="1"/>
            <a:r>
              <a:rPr lang="en-GB" altLang="en-US" sz="9600">
                <a:latin typeface="Comic Sans MS" panose="030F0702030302020204" pitchFamily="66" charset="0"/>
              </a:rPr>
              <a:t>of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0E6C2BDC-A7B8-5283-67A6-C6DBF6525C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130426"/>
            <a:ext cx="7772400" cy="2162175"/>
          </a:xfrm>
        </p:spPr>
        <p:txBody>
          <a:bodyPr/>
          <a:lstStyle/>
          <a:p>
            <a:pPr eaLnBrk="1" hangingPunct="1"/>
            <a:r>
              <a:rPr lang="en-GB" altLang="en-US" sz="9600">
                <a:latin typeface="Comic Sans MS" panose="030F0702030302020204" pitchFamily="66" charset="0"/>
              </a:rPr>
              <a:t>my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F9FD477E-6CA7-C045-FB90-C492C908F6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130426"/>
            <a:ext cx="7772400" cy="2162175"/>
          </a:xfrm>
        </p:spPr>
        <p:txBody>
          <a:bodyPr/>
          <a:lstStyle/>
          <a:p>
            <a:pPr eaLnBrk="1" hangingPunct="1"/>
            <a:r>
              <a:rPr lang="en-GB" altLang="en-US" sz="9600">
                <a:latin typeface="Comic Sans MS" panose="030F0702030302020204" pitchFamily="66" charset="0"/>
              </a:rPr>
              <a:t>to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723F9650-9B7A-3EF4-55B3-26A23CED1F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130426"/>
            <a:ext cx="7772400" cy="2162175"/>
          </a:xfrm>
        </p:spPr>
        <p:txBody>
          <a:bodyPr/>
          <a:lstStyle/>
          <a:p>
            <a:pPr eaLnBrk="1" hangingPunct="1"/>
            <a:r>
              <a:rPr lang="en-GB" altLang="en-US" sz="9600">
                <a:latin typeface="Comic Sans MS" panose="030F0702030302020204" pitchFamily="66" charset="0"/>
              </a:rPr>
              <a:t>the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37D83C0C-4CAE-968C-521C-A3159744E4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130426"/>
            <a:ext cx="7772400" cy="2162175"/>
          </a:xfrm>
        </p:spPr>
        <p:txBody>
          <a:bodyPr/>
          <a:lstStyle/>
          <a:p>
            <a:pPr eaLnBrk="1" hangingPunct="1"/>
            <a:r>
              <a:rPr lang="en-GB" altLang="en-US" sz="9600">
                <a:latin typeface="Comic Sans MS" panose="030F0702030302020204" pitchFamily="66" charset="0"/>
              </a:rPr>
              <a:t>no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8" ma:contentTypeDescription="Create a new document." ma:contentTypeScope="" ma:versionID="aa63726591a1ee93ec8c1d07b5d66bbd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1767d707dc92c060f689448d10ed9f60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34980e-3175-48d7-9507-1977065fbc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602b324-4c88-4d68-aa20-c7b10fdcb953}" ma:internalName="TaxCatchAll" ma:showField="CatchAllData" ma:web="a0c7fa71-570b-4d2e-a005-0d34dc952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0c7fa71-570b-4d2e-a005-0d34dc952117"/>
    <lcf76f155ced4ddcb4097134ff3c332f xmlns="b561d3cc-3f8f-4588-a568-be861ce1308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769C2A2-63E5-40E2-A201-EEF70C5E58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AE552D-D1B5-4276-9840-61FD13D6AF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FCA8C2-DF23-49FE-8D01-6EE65B9F0805}">
  <ds:schemaRefs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a0c7fa71-570b-4d2e-a005-0d34dc952117"/>
    <ds:schemaRef ds:uri="b561d3cc-3f8f-4588-a568-be861ce13085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Comic Sans MS</vt:lpstr>
      <vt:lpstr>1_Office Theme</vt:lpstr>
      <vt:lpstr>Red words matched to  Read, Write, Inc. books</vt:lpstr>
      <vt:lpstr>I</vt:lpstr>
      <vt:lpstr>of</vt:lpstr>
      <vt:lpstr>my</vt:lpstr>
      <vt:lpstr>to</vt:lpstr>
      <vt:lpstr>the</vt:lpstr>
      <vt:lpstr>no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Laura MacRae</dc:creator>
  <cp:lastModifiedBy>Laura MacRae</cp:lastModifiedBy>
  <cp:revision>1</cp:revision>
  <dcterms:created xsi:type="dcterms:W3CDTF">2024-09-29T14:39:21Z</dcterms:created>
  <dcterms:modified xsi:type="dcterms:W3CDTF">2024-09-29T14:40:07Z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