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sldIdLst>
    <p:sldId id="258" r:id="rId5"/>
    <p:sldId id="270" r:id="rId6"/>
    <p:sldId id="267" r:id="rId7"/>
    <p:sldId id="271" r:id="rId8"/>
    <p:sldId id="268" r:id="rId9"/>
    <p:sldId id="272" r:id="rId10"/>
    <p:sldId id="269" r:id="rId11"/>
    <p:sldId id="273" r:id="rId12"/>
    <p:sldId id="257" r:id="rId13"/>
    <p:sldId id="274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2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88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6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4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7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7E5FF56-EBA4-4E2D-BD94-C53510171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904" y="2740147"/>
            <a:ext cx="4828450" cy="14875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0491D7-0DDF-41BC-9A53-E90B48F4D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61520"/>
            <a:ext cx="7285351" cy="5090601"/>
          </a:xfrm>
          <a:prstGeom prst="rect">
            <a:avLst/>
          </a:prstGeom>
        </p:spPr>
      </p:pic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8600329" y="1834095"/>
            <a:ext cx="418980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2657102" y="3333600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3050132" y="3357664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3462625" y="3341622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633040" y="382944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082216" y="3813401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467225" y="3813402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868276" y="381340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4D529-D6FC-4CCC-83A2-AB59837840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3051" y="1382890"/>
            <a:ext cx="1609483" cy="6401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93B834-4D69-414B-88CD-BF22CA69FE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8142" y="5608779"/>
            <a:ext cx="1005927" cy="8961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93DB467-1AF2-450D-BB6C-C4E484FF6D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0076" y="5615997"/>
            <a:ext cx="1005927" cy="89619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F4D5696-CE4B-4AD8-B309-E2F1B01CE7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9651" y="5607505"/>
            <a:ext cx="1005927" cy="89619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2BFC05A-DB2A-42E0-B350-D411DE76FF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0102" y="5537693"/>
            <a:ext cx="1079086" cy="107298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D440F9C-30FE-4198-969D-EC509DEF76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8336" y="5533726"/>
            <a:ext cx="944962" cy="93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42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7E5FF56-EBA4-4E2D-BD94-C53510171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904" y="2740147"/>
            <a:ext cx="4828450" cy="14875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0491D7-0DDF-41BC-9A53-E90B48F4D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61520"/>
            <a:ext cx="7285351" cy="5090601"/>
          </a:xfrm>
          <a:prstGeom prst="rect">
            <a:avLst/>
          </a:prstGeom>
        </p:spPr>
      </p:pic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8600329" y="1834095"/>
            <a:ext cx="418980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2657102" y="3333600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3050132" y="3357664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3462625" y="3341622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633040" y="382944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082216" y="3813401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467225" y="3813402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868276" y="381340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4D529-D6FC-4CCC-83A2-AB59837840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3051" y="1382890"/>
            <a:ext cx="1609483" cy="6401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6344DA-56F0-4A54-A0CE-84294B3FB8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4725" y="1163414"/>
            <a:ext cx="2078916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A4B676-F9BF-4CD8-9D1C-ADCFEAB284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3838" y="3498751"/>
            <a:ext cx="853514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B6CE67-81D0-4457-B28F-53C3363D7E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6062" y="4061608"/>
            <a:ext cx="883997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93B834-4D69-414B-88CD-BF22CA69FE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8142" y="5608779"/>
            <a:ext cx="1005927" cy="8961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93DB467-1AF2-450D-BB6C-C4E484FF6D6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0076" y="5615997"/>
            <a:ext cx="1005927" cy="89619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F4D5696-CE4B-4AD8-B309-E2F1B01CE7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9651" y="5607505"/>
            <a:ext cx="1005927" cy="89619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2BFC05A-DB2A-42E0-B350-D411DE76FF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70102" y="5537693"/>
            <a:ext cx="1079086" cy="107298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D440F9C-30FE-4198-969D-EC509DEF76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28336" y="5533726"/>
            <a:ext cx="944962" cy="93886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DD3F565-46C5-46A2-B3A1-D184E36A7BA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31532" y="5571790"/>
            <a:ext cx="13595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86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467CB46-CCAB-470F-B0D6-226753194E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582" y="2851456"/>
            <a:ext cx="4828450" cy="16704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96CE43E-91BC-4230-9C45-AFACF7AB4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097" y="1171506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8586474" y="1847950"/>
            <a:ext cx="0" cy="46576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D1C52501-614B-4C97-9E9B-0DA55524C1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174" y="1255138"/>
            <a:ext cx="926672" cy="877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8837C1-4B8F-4655-BE91-51FE7DA9F9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6420" y="3501187"/>
            <a:ext cx="347502" cy="3535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98673A-A985-411C-B216-DAA0FB34E5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7895" y="3492722"/>
            <a:ext cx="347502" cy="3535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52D3F85-AFB8-48C7-822A-CEDAF9465F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3380" y="3501188"/>
            <a:ext cx="347502" cy="3535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F34A52-A12B-4A3A-84AA-B93F6F1FB5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8889" y="3505143"/>
            <a:ext cx="347502" cy="35359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456009-EADA-48FC-97E8-E7D72EA783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6740" y="3988799"/>
            <a:ext cx="347502" cy="3535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4D05094-8366-4458-B346-CE0D710BDA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4158" y="3977826"/>
            <a:ext cx="347502" cy="3535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1A06BB3-F2A8-48CA-92E2-56664A3BF2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2187" y="3989800"/>
            <a:ext cx="347502" cy="35359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C327FB9-67DE-4601-92C1-B50B21B618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1732" y="3977826"/>
            <a:ext cx="347502" cy="3475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5D17FAF-E549-4556-A876-F50E466F56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710" y="3233672"/>
            <a:ext cx="2420322" cy="164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05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467CB46-CCAB-470F-B0D6-226753194E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582" y="2851456"/>
            <a:ext cx="4828450" cy="16704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96CE43E-91BC-4230-9C45-AFACF7AB4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097" y="1171506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8586474" y="1847950"/>
            <a:ext cx="0" cy="46576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D1C52501-614B-4C97-9E9B-0DA55524C1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174" y="1255138"/>
            <a:ext cx="926672" cy="877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1529D8-48F4-48A9-8EA0-D75A577860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9208" y="1209010"/>
            <a:ext cx="2078916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8837C1-4B8F-4655-BE91-51FE7DA9F9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6420" y="3501187"/>
            <a:ext cx="347502" cy="3535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98673A-A985-411C-B216-DAA0FB34E5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7895" y="3492722"/>
            <a:ext cx="347502" cy="3535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52D3F85-AFB8-48C7-822A-CEDAF9465F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83380" y="3501188"/>
            <a:ext cx="347502" cy="3535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F34A52-A12B-4A3A-84AA-B93F6F1FB5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8889" y="3505143"/>
            <a:ext cx="347502" cy="35359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456009-EADA-48FC-97E8-E7D72EA783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6740" y="3988799"/>
            <a:ext cx="347502" cy="3535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4D05094-8366-4458-B346-CE0D710BDA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4158" y="3977826"/>
            <a:ext cx="347502" cy="3535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1A06BB3-F2A8-48CA-92E2-56664A3BF2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2187" y="3989800"/>
            <a:ext cx="347502" cy="35359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BABA05E-C1F3-4206-9117-A163F350F3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6567" y="3762548"/>
            <a:ext cx="713294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C327FB9-67DE-4601-92C1-B50B21B618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1732" y="3977826"/>
            <a:ext cx="347502" cy="3475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5D17FAF-E549-4556-A876-F50E466F56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62710" y="3233672"/>
            <a:ext cx="2420322" cy="16460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3E71B14-54C8-41B4-B22A-555641BC162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04831" y="4586815"/>
            <a:ext cx="877900" cy="85961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38A8451-0DF4-484E-9056-5BA8B0851D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29032" y="5547680"/>
            <a:ext cx="13595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6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7E5873D-9422-4B60-BF21-F82035693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60994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>
            <a:off x="8589818" y="1834096"/>
            <a:ext cx="0" cy="64586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8600329" y="1399309"/>
            <a:ext cx="114180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EF843690-06AD-4135-9502-E8B279D89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6418" y="1054094"/>
            <a:ext cx="786452" cy="9449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81FF3C-4FB1-45C2-AD5A-026935BC6D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6059" y="2629908"/>
            <a:ext cx="2109399" cy="212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32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7E5873D-9422-4B60-BF21-F82035693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60994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>
            <a:off x="8589818" y="1834096"/>
            <a:ext cx="0" cy="64586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8600329" y="1399309"/>
            <a:ext cx="114180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EF843690-06AD-4135-9502-E8B279D89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6418" y="1054094"/>
            <a:ext cx="786452" cy="9449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BC25F6-6B5F-4651-88F5-4D08235F51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443" y="1139445"/>
            <a:ext cx="2085013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81FF3C-4FB1-45C2-AD5A-026935BC6D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6059" y="2629908"/>
            <a:ext cx="2109399" cy="21276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B4D32A-49C1-4A9F-98EC-0CA6F5AFF8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7137" y="3102006"/>
            <a:ext cx="2085013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D7C4CA-00AD-40A1-B57C-578BE38550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4050" y="4550259"/>
            <a:ext cx="877900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BEB1AD-C5D7-48D9-8E8C-5A9A5D9E03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7637" y="5516770"/>
            <a:ext cx="13595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92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24207B-A039-44B6-BEA0-6C55724C7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224" y="1127905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 |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8368145" y="1834095"/>
            <a:ext cx="232184" cy="3964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0970" y="2879835"/>
            <a:ext cx="3225064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36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24207B-A039-44B6-BEA0-6C55724C7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224" y="1127905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 |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8368145" y="1834095"/>
            <a:ext cx="232184" cy="3964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8B36AA3C-3DDF-4D0B-810C-D1B617228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0406" y="3038838"/>
            <a:ext cx="2085013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C905C1-CC8D-4725-93D1-11D9D605C8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0949" y="4526697"/>
            <a:ext cx="877900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F78D3F-884F-4DA7-90D5-82720C890C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7845" y="5499734"/>
            <a:ext cx="1353429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21552D-4A58-4A4F-BDCA-1817312239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1746" y="1154221"/>
            <a:ext cx="2085013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0970" y="2879835"/>
            <a:ext cx="3225064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86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A2465E-AC66-4B62-8153-4962B476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35" y="1219200"/>
            <a:ext cx="7748688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 |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2314680" y="5300350"/>
            <a:ext cx="1408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27, 9, 35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8589818" y="1834096"/>
            <a:ext cx="63730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8600329" y="1834095"/>
            <a:ext cx="128035" cy="45190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8F790B01-03FE-4683-B1C1-63D9D8ABB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3844" y="2326613"/>
            <a:ext cx="426757" cy="4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54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A2465E-AC66-4B62-8153-4962B476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35" y="1219200"/>
            <a:ext cx="7748688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 |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2314680" y="5300350"/>
            <a:ext cx="1408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27, 9, 35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8589818" y="1834096"/>
            <a:ext cx="63730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8600329" y="1834095"/>
            <a:ext cx="128035" cy="45190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E942E4B3-838B-4DF9-998D-3A6E0B613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8589" y="1150057"/>
            <a:ext cx="2085013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790B01-03FE-4683-B1C1-63D9D8ABB8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3844" y="2326613"/>
            <a:ext cx="426757" cy="4267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DD5399D-DFFA-447E-8214-0917024CE4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8962" y="2941256"/>
            <a:ext cx="1688738" cy="4267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06A867E-7F79-41F8-98FE-1DA4EA6CA8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98750" y="3637314"/>
            <a:ext cx="877900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8B39601-8968-460A-B18F-B22CAD98EE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9715" y="5208994"/>
            <a:ext cx="163387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0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2ED4C01-1465-409B-BD02-F409183C67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B3CAB1-0136-4C6B-9194-2FDE10945E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5EF7FEC-F084-497D-A139-8A580FD0F4F7}">
  <ds:schemaRefs>
    <ds:schemaRef ds:uri="http://purl.org/dc/elements/1.1/"/>
    <ds:schemaRef ds:uri="http://schemas.openxmlformats.org/package/2006/metadata/core-properties"/>
    <ds:schemaRef ds:uri="b561d3cc-3f8f-4588-a568-be861ce13085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a0c7fa71-570b-4d2e-a005-0d34dc952117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1103</TotalTime>
  <Words>90</Words>
  <Application>Microsoft Office PowerPoint</Application>
  <PresentationFormat>A4 Paper (210x297 mm)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Bariol</vt:lpstr>
      <vt:lpstr>Calibri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MacRae</cp:lastModifiedBy>
  <cp:revision>76</cp:revision>
  <dcterms:created xsi:type="dcterms:W3CDTF">2019-10-15T10:24:11Z</dcterms:created>
  <dcterms:modified xsi:type="dcterms:W3CDTF">2021-02-07T20:08:51Z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