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5" d="100"/>
          <a:sy n="85" d="100"/>
        </p:scale>
        <p:origin x="18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11/17/2020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11/17/2020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11/17/2020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ing.com/videos/search?q=siddhartha+gautama&amp;&amp;view=detail&amp;mid=298DDB99857B72A27356298DDB99857B72A27356&amp;&amp;FORM=VRDGAR&amp;ru=%2Fvideos%2Fsearch%3Fq%3Dsiddhartha%2Bgautama%26FORM%3DHDRSC4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691443-6885-4D53-8049-68B3DBD6EE1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Siddhartha </a:t>
            </a:r>
            <a:r>
              <a:rPr lang="en-GB" dirty="0" err="1">
                <a:latin typeface="Twinkl Cursive Looped" panose="02000000000000000000" pitchFamily="2" charset="0"/>
              </a:rPr>
              <a:t>Guatama</a:t>
            </a:r>
            <a:r>
              <a:rPr lang="en-GB" dirty="0">
                <a:latin typeface="Twinkl Cursive Looped" panose="02000000000000000000" pitchFamily="2" charset="0"/>
              </a:rPr>
              <a:t> 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7279AAE-64A9-434F-AFBD-F7B705D6A26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l"/>
            <a:r>
              <a:rPr lang="en-GB" dirty="0">
                <a:latin typeface="Twinkl Cursive Looped" panose="02000000000000000000" pitchFamily="2" charset="0"/>
              </a:rPr>
              <a:t>LO: To discuss the story of Siddhartha Gautama and design visual symbolism for dukkha and the Three Poisons</a:t>
            </a:r>
          </a:p>
        </p:txBody>
      </p:sp>
    </p:spTree>
    <p:extLst>
      <p:ext uri="{BB962C8B-B14F-4D97-AF65-F5344CB8AC3E}">
        <p14:creationId xmlns:p14="http://schemas.microsoft.com/office/powerpoint/2010/main" val="31166068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A4E621-F5CA-4E28-9E9A-09F3AF7565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The story of Siddhartha Gautama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987E4F-77EC-4461-909B-E0E8BF0DB7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https://www.bing.com/videos/search?q=siddhartha+gautama&amp;&amp;view=detail&amp;mid=298DDB99857B72A27356298DDB99857B72A27356&amp;&amp;FORM=VRDGAR&amp;ru=%2Fvideos%2Fsearch%3Fq%3Dsiddhartha%2Bgautama%26FORM%3DHDRSC4</a:t>
            </a:r>
            <a:endParaRPr lang="en-GB" dirty="0"/>
          </a:p>
          <a:p>
            <a:endParaRPr lang="en-GB" dirty="0"/>
          </a:p>
          <a:p>
            <a:r>
              <a:rPr lang="en-GB" dirty="0">
                <a:latin typeface="Twinkl Cursive Looped" panose="02000000000000000000" pitchFamily="2" charset="0"/>
              </a:rPr>
              <a:t>Listen to the story and remember his upbringing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>
                <a:latin typeface="Twinkl Cursive Looped" panose="02000000000000000000" pitchFamily="2" charset="0"/>
              </a:rPr>
              <a:t>Write down the ‘Four sights’ he sees when he leaves the palace.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>
                <a:latin typeface="Twinkl Cursive Looped" panose="02000000000000000000" pitchFamily="2" charset="0"/>
              </a:rPr>
              <a:t>(Discuss after the video)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47050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F5E649-82CA-4076-B85E-D5BEC182FD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The Four Sights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C01C7E-4E36-4BBF-BCA3-3E1A780469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Illness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Old Age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Death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The Holy Man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>
                <a:latin typeface="Twinkl Cursive Looped" panose="02000000000000000000" pitchFamily="2" charset="0"/>
              </a:rPr>
              <a:t>These are the four sights Gautama witnessed after he left the palace.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What impact do you think this had on him?</a:t>
            </a:r>
          </a:p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How might this relate to his understanding of what is ‘good’?</a:t>
            </a:r>
          </a:p>
        </p:txBody>
      </p:sp>
    </p:spTree>
    <p:extLst>
      <p:ext uri="{BB962C8B-B14F-4D97-AF65-F5344CB8AC3E}">
        <p14:creationId xmlns:p14="http://schemas.microsoft.com/office/powerpoint/2010/main" val="18827323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14E44E-5604-469A-A0D6-797DF85DA1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Gautama’s search for enlightenment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F3EA82-AF9C-4647-9288-D40A4FF287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Gautama saw the ‘four sights’ of illness, old age, death and then the holy man, and decided to leave his life of luxury behind.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>
                <a:latin typeface="Twinkl Cursive Looped" panose="02000000000000000000" pitchFamily="2" charset="0"/>
              </a:rPr>
              <a:t>Gautama searches for, and reaches, enlightenment (Nirvana) – and is then called the Buddha (‘Enlightened One’)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>
                <a:latin typeface="Twinkl Cursive Looped" panose="02000000000000000000" pitchFamily="2" charset="0"/>
              </a:rPr>
              <a:t>Enlightenment involves the cessation of suffering.</a:t>
            </a:r>
          </a:p>
        </p:txBody>
      </p:sp>
    </p:spTree>
    <p:extLst>
      <p:ext uri="{BB962C8B-B14F-4D97-AF65-F5344CB8AC3E}">
        <p14:creationId xmlns:p14="http://schemas.microsoft.com/office/powerpoint/2010/main" val="653763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C35424-E7F0-4D24-8434-FE42292261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The Four Noble Truths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0A5396-1ECA-4658-AA8D-EBBD1F4624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During the process to find Enlightenment, he realised the Four Noble Truths: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>
                <a:latin typeface="Twinkl Cursive Looped" panose="02000000000000000000" pitchFamily="2" charset="0"/>
              </a:rPr>
              <a:t>The Truth of Suffering (dukkha)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The Origin of Suffering (The Three Poisons: greed, hatred and ignorance)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The Cessation of suffering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The Path to the Cessation of suffering (The Eightfold Path)</a:t>
            </a:r>
          </a:p>
        </p:txBody>
      </p:sp>
    </p:spTree>
    <p:extLst>
      <p:ext uri="{BB962C8B-B14F-4D97-AF65-F5344CB8AC3E}">
        <p14:creationId xmlns:p14="http://schemas.microsoft.com/office/powerpoint/2010/main" val="34998987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CBD2FE-442C-45C0-BB10-3444FC5415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Choose one task: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E189F3-F649-4272-A92C-E237942D4A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Produce a visual or written version of Gautama’s early life and the four sights (illness, old age, death and the holy man)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>
                <a:latin typeface="Twinkl Cursive Looped" panose="02000000000000000000" pitchFamily="2" charset="0"/>
              </a:rPr>
              <a:t>Produce a sliding scale of things that affect mental/physical health </a:t>
            </a:r>
          </a:p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(food, exercise, socialising, fashion, friendship, social media, etc.)</a:t>
            </a:r>
          </a:p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>
                <a:latin typeface="Twinkl Cursive Looped" panose="02000000000000000000" pitchFamily="2" charset="0"/>
              </a:rPr>
              <a:t>Design visual symbolism for dukkha (The Truth of Suffering) and three poisons (greed, hatred and ignorance)</a:t>
            </a:r>
          </a:p>
        </p:txBody>
      </p:sp>
    </p:spTree>
    <p:extLst>
      <p:ext uri="{BB962C8B-B14F-4D97-AF65-F5344CB8AC3E}">
        <p14:creationId xmlns:p14="http://schemas.microsoft.com/office/powerpoint/2010/main" val="1840750285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38</TotalTime>
  <Words>345</Words>
  <Application>Microsoft Office PowerPoint</Application>
  <PresentationFormat>Widescreen</PresentationFormat>
  <Paragraphs>42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Trebuchet MS</vt:lpstr>
      <vt:lpstr>Twinkl Cursive Looped</vt:lpstr>
      <vt:lpstr>Wingdings 3</vt:lpstr>
      <vt:lpstr>Facet</vt:lpstr>
      <vt:lpstr>Siddhartha Guatama  </vt:lpstr>
      <vt:lpstr>The story of Siddhartha Gautama</vt:lpstr>
      <vt:lpstr>The Four Sights</vt:lpstr>
      <vt:lpstr>Gautama’s search for enlightenment</vt:lpstr>
      <vt:lpstr>The Four Noble Truths</vt:lpstr>
      <vt:lpstr>Choose one task: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Sigghartha Guatama</dc:title>
  <dc:creator>Joe Jacques</dc:creator>
  <cp:lastModifiedBy>Joe Jacques</cp:lastModifiedBy>
  <cp:revision>9</cp:revision>
  <dcterms:created xsi:type="dcterms:W3CDTF">2020-11-17T11:35:46Z</dcterms:created>
  <dcterms:modified xsi:type="dcterms:W3CDTF">2020-11-17T15:16:58Z</dcterms:modified>
</cp:coreProperties>
</file>