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04" r:id="rId17"/>
    <p:sldId id="313" r:id="rId18"/>
    <p:sldId id="314" r:id="rId19"/>
    <p:sldId id="301" r:id="rId20"/>
    <p:sldId id="311" r:id="rId21"/>
    <p:sldId id="307" r:id="rId22"/>
    <p:sldId id="30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66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7359" y="2280842"/>
            <a:ext cx="666350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36, 37, 38, 39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Which is equal to 5 tens?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fifty  or fifteen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</a:t>
            </a:r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2, 31, 30,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451" y="482546"/>
            <a:ext cx="612157" cy="7640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904" y="336054"/>
            <a:ext cx="854165" cy="10570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636" y="336054"/>
            <a:ext cx="854165" cy="10570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286" y="337208"/>
            <a:ext cx="854165" cy="1057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554" y="482546"/>
            <a:ext cx="612157" cy="7640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344" y="502399"/>
            <a:ext cx="612157" cy="7640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998" y="482546"/>
            <a:ext cx="612157" cy="76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36, 37, 38, 39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Which is equal to 5 tens?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fifty  or fifteen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</a:t>
            </a:r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2, 31, 30,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17762" y="62283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451" y="482546"/>
            <a:ext cx="612157" cy="7640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904" y="336054"/>
            <a:ext cx="854165" cy="10570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636" y="336054"/>
            <a:ext cx="854165" cy="10570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286" y="337208"/>
            <a:ext cx="854165" cy="1057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554" y="482546"/>
            <a:ext cx="612157" cy="7640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344" y="502399"/>
            <a:ext cx="612157" cy="7640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998" y="482546"/>
            <a:ext cx="612157" cy="76409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912344" y="160294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781070" y="3316406"/>
            <a:ext cx="1255594" cy="614149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251301" y="45601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738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3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3074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74950" y="4568362"/>
            <a:ext cx="342453" cy="3931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970903" y="3446053"/>
            <a:ext cx="699670" cy="19730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72516" y="4274721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86356" y="4572522"/>
            <a:ext cx="342453" cy="3931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71236" y="3994863"/>
            <a:ext cx="342453" cy="393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60288" y="3996786"/>
            <a:ext cx="342453" cy="393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85187" y="4260862"/>
            <a:ext cx="342453" cy="39318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 ten and 6 ones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1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44551" y="31091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4568362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95378" y="3431828"/>
            <a:ext cx="699670" cy="19730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4296707"/>
            <a:ext cx="342453" cy="393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4572522"/>
            <a:ext cx="342453" cy="393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4025157"/>
            <a:ext cx="342453" cy="3931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4025052"/>
            <a:ext cx="342453" cy="3931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4298840"/>
            <a:ext cx="342453" cy="3931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 tens and 8 ones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38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01358" y="3431828"/>
            <a:ext cx="699670" cy="197307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689397" y="3431828"/>
            <a:ext cx="699670" cy="197307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3751474"/>
            <a:ext cx="342453" cy="3931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3753397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45743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 tens and 7 ones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27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27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83" y="962526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056" y="2912009"/>
            <a:ext cx="2022074" cy="88954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488" y="1937267"/>
            <a:ext cx="2055098" cy="9040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0607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0.18107 0.38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9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18247 0.3659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15" y="1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0.45416 0.1395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08" y="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45743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4 tens and 1 one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41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41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16" y="822245"/>
            <a:ext cx="1297138" cy="16052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0" y="3815726"/>
            <a:ext cx="1034684" cy="12915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65" y="2168726"/>
            <a:ext cx="1317414" cy="16303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26" y="2078476"/>
            <a:ext cx="1297138" cy="16052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04" y="733794"/>
            <a:ext cx="1297138" cy="16052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1281" y="942748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53800" y="108543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038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-0.02408 L 0.18472 0.364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9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0.16284 0.2615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42" y="130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0.1915 0.2682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66" y="1340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81 -0.00324 L 0.14826 0.3856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49132 -0.0136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66" y="-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3774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Representing numbers to 50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30014" y="5046921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30014" y="5543161"/>
            <a:ext cx="342453" cy="3931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543087" y="4232843"/>
            <a:ext cx="699670" cy="19730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30014" y="5295041"/>
            <a:ext cx="342453" cy="393187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841042" y="1127147"/>
            <a:ext cx="2911711" cy="1267699"/>
            <a:chOff x="667512" y="935756"/>
            <a:chExt cx="3308062" cy="148629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12" y="935756"/>
              <a:ext cx="1179207" cy="1459344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3389" y="1190126"/>
              <a:ext cx="922185" cy="1151079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5472" y="956156"/>
              <a:ext cx="1179207" cy="1459344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5826" y="962702"/>
              <a:ext cx="1179207" cy="1459344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812270" y="2686174"/>
            <a:ext cx="2438302" cy="1523686"/>
            <a:chOff x="812269" y="2456306"/>
            <a:chExt cx="2877877" cy="183299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298955" y="2969620"/>
              <a:ext cx="1832998" cy="80637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2370462" y="2969621"/>
              <a:ext cx="1832998" cy="80637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1334708" y="2969621"/>
              <a:ext cx="1832998" cy="806370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5821438" y="2929085"/>
            <a:ext cx="1663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thirty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97871" y="1515170"/>
            <a:ext cx="1663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1</a:t>
            </a:r>
            <a:r>
              <a:rPr lang="en-GB" sz="40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51623" y="4743156"/>
            <a:ext cx="1663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31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4076810" y="2019869"/>
            <a:ext cx="2258676" cy="286564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889043" y="3291466"/>
            <a:ext cx="1981402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3108770" y="2019870"/>
            <a:ext cx="3051529" cy="347649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267495" y="3356858"/>
            <a:ext cx="2740334" cy="27432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50742" y="936729"/>
            <a:ext cx="2796287" cy="27993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51" y="3150981"/>
            <a:ext cx="2835485" cy="283854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89212" y="5169277"/>
            <a:ext cx="834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50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5296" y="2043994"/>
            <a:ext cx="834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35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60674" y="3481952"/>
            <a:ext cx="834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23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38548" y="5339263"/>
            <a:ext cx="342453" cy="3931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886390" y="4401405"/>
            <a:ext cx="638297" cy="1800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-802356" y="2890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missing?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162326" y="3065138"/>
            <a:ext cx="638297" cy="180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80248" y="3071623"/>
            <a:ext cx="638297" cy="180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561069" y="3065138"/>
            <a:ext cx="638297" cy="1800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364766" y="3071716"/>
            <a:ext cx="638297" cy="1800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76581" y="4401404"/>
            <a:ext cx="638297" cy="180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873" y="4990134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595615" y="4983934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62296" y="2200840"/>
            <a:ext cx="638297" cy="1800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488030" y="2205995"/>
            <a:ext cx="638297" cy="1800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213204" y="2189714"/>
            <a:ext cx="638297" cy="1800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27462" y="1299245"/>
            <a:ext cx="342453" cy="3931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94156" y="1076165"/>
            <a:ext cx="342453" cy="3931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565863" y="1451645"/>
            <a:ext cx="342453" cy="3931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215000" y="1620660"/>
            <a:ext cx="342453" cy="3931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974773" y="3063286"/>
            <a:ext cx="638297" cy="1800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587959" y="1773060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2000" fill="hold"/>
                                        <p:tgtEl>
                                          <p:spTgt spid="3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2.8|16.4|2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|5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3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2.5|7|2.4|4.1|7.9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1|2.5|6.6|2.2|5.7|7.1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1|9.6|1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.1|7.8|9.4|2.6|8|2.3|5.5|9.1|5.9|2.5|3.8|1.3|4.4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7EE4D9-0F3E-4CED-ADBA-BEE1DD07B64B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www.w3.org/XML/1998/namespace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522d4c35-b548-4432-90ae-af4376e1c4b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3391</TotalTime>
  <Words>180</Words>
  <Application>Microsoft Office PowerPoint</Application>
  <PresentationFormat>On-screen Show (4:3)</PresentationFormat>
  <Paragraphs>54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229</cp:revision>
  <dcterms:created xsi:type="dcterms:W3CDTF">2019-07-05T11:02:13Z</dcterms:created>
  <dcterms:modified xsi:type="dcterms:W3CDTF">2021-01-14T13:56:05Z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