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82" r:id="rId5"/>
  </p:sldMasterIdLst>
  <p:sldIdLst>
    <p:sldId id="326" r:id="rId6"/>
    <p:sldId id="298" r:id="rId7"/>
    <p:sldId id="256" r:id="rId8"/>
    <p:sldId id="436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547" r:id="rId29"/>
    <p:sldId id="550" r:id="rId30"/>
    <p:sldId id="548" r:id="rId31"/>
    <p:sldId id="549" r:id="rId32"/>
    <p:sldId id="438" r:id="rId33"/>
    <p:sldId id="262" r:id="rId34"/>
    <p:sldId id="263" r:id="rId35"/>
    <p:sldId id="439" r:id="rId36"/>
    <p:sldId id="440" r:id="rId37"/>
    <p:sldId id="441" r:id="rId38"/>
    <p:sldId id="442" r:id="rId39"/>
    <p:sldId id="443" r:id="rId40"/>
    <p:sldId id="444" r:id="rId41"/>
    <p:sldId id="445" r:id="rId42"/>
    <p:sldId id="447" r:id="rId43"/>
    <p:sldId id="448" r:id="rId44"/>
    <p:sldId id="449" r:id="rId45"/>
    <p:sldId id="450" r:id="rId46"/>
    <p:sldId id="452" r:id="rId47"/>
    <p:sldId id="453" r:id="rId48"/>
    <p:sldId id="454" r:id="rId49"/>
    <p:sldId id="455" r:id="rId50"/>
    <p:sldId id="456" r:id="rId51"/>
    <p:sldId id="457" r:id="rId52"/>
    <p:sldId id="458" r:id="rId53"/>
    <p:sldId id="459" r:id="rId54"/>
    <p:sldId id="551" r:id="rId55"/>
    <p:sldId id="553" r:id="rId56"/>
    <p:sldId id="554" r:id="rId57"/>
    <p:sldId id="555" r:id="rId58"/>
    <p:sldId id="556" r:id="rId59"/>
    <p:sldId id="557" r:id="rId60"/>
    <p:sldId id="552" r:id="rId61"/>
    <p:sldId id="330" r:id="rId62"/>
    <p:sldId id="264" r:id="rId63"/>
    <p:sldId id="461" r:id="rId64"/>
    <p:sldId id="462" r:id="rId65"/>
    <p:sldId id="463" r:id="rId66"/>
    <p:sldId id="464" r:id="rId67"/>
    <p:sldId id="465" r:id="rId68"/>
    <p:sldId id="466" r:id="rId69"/>
    <p:sldId id="468" r:id="rId70"/>
    <p:sldId id="469" r:id="rId71"/>
    <p:sldId id="470" r:id="rId72"/>
    <p:sldId id="471" r:id="rId73"/>
    <p:sldId id="472" r:id="rId74"/>
    <p:sldId id="474" r:id="rId75"/>
    <p:sldId id="475" r:id="rId76"/>
    <p:sldId id="476" r:id="rId77"/>
    <p:sldId id="477" r:id="rId78"/>
    <p:sldId id="478" r:id="rId79"/>
    <p:sldId id="479" r:id="rId80"/>
    <p:sldId id="480" r:id="rId81"/>
    <p:sldId id="482" r:id="rId82"/>
    <p:sldId id="528" r:id="rId83"/>
    <p:sldId id="257" r:id="rId84"/>
    <p:sldId id="258" r:id="rId85"/>
    <p:sldId id="259" r:id="rId86"/>
    <p:sldId id="260" r:id="rId87"/>
    <p:sldId id="261" r:id="rId88"/>
    <p:sldId id="529" r:id="rId89"/>
    <p:sldId id="530" r:id="rId90"/>
    <p:sldId id="531" r:id="rId91"/>
    <p:sldId id="532" r:id="rId92"/>
    <p:sldId id="558" r:id="rId93"/>
    <p:sldId id="539" r:id="rId94"/>
    <p:sldId id="376" r:id="rId95"/>
    <p:sldId id="265" r:id="rId96"/>
    <p:sldId id="483" r:id="rId97"/>
    <p:sldId id="484" r:id="rId98"/>
    <p:sldId id="485" r:id="rId99"/>
    <p:sldId id="486" r:id="rId100"/>
    <p:sldId id="487" r:id="rId101"/>
    <p:sldId id="488" r:id="rId102"/>
    <p:sldId id="489" r:id="rId103"/>
    <p:sldId id="490" r:id="rId104"/>
    <p:sldId id="491" r:id="rId105"/>
    <p:sldId id="492" r:id="rId106"/>
    <p:sldId id="493" r:id="rId107"/>
    <p:sldId id="494" r:id="rId108"/>
    <p:sldId id="495" r:id="rId109"/>
    <p:sldId id="496" r:id="rId110"/>
    <p:sldId id="497" r:id="rId111"/>
    <p:sldId id="498" r:id="rId112"/>
    <p:sldId id="499" r:id="rId113"/>
    <p:sldId id="500" r:id="rId114"/>
    <p:sldId id="501" r:id="rId115"/>
    <p:sldId id="502" r:id="rId116"/>
    <p:sldId id="503" r:id="rId117"/>
    <p:sldId id="504" r:id="rId118"/>
    <p:sldId id="559" r:id="rId119"/>
    <p:sldId id="541" r:id="rId120"/>
    <p:sldId id="435" r:id="rId12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 MacRae" initials="LM" lastIdx="1" clrIdx="0">
    <p:extLst>
      <p:ext uri="{19B8F6BF-5375-455C-9EA6-DF929625EA0E}">
        <p15:presenceInfo xmlns:p15="http://schemas.microsoft.com/office/powerpoint/2012/main" userId="S-1-5-21-4265087955-1532928311-1651292199-164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248" autoAdjust="0"/>
    <p:restoredTop sz="94660"/>
  </p:normalViewPr>
  <p:slideViewPr>
    <p:cSldViewPr snapToGrid="0">
      <p:cViewPr varScale="1">
        <p:scale>
          <a:sx n="78" d="100"/>
          <a:sy n="78" d="100"/>
        </p:scale>
        <p:origin x="48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117" Type="http://schemas.openxmlformats.org/officeDocument/2006/relationships/slide" Target="slides/slide112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84" Type="http://schemas.openxmlformats.org/officeDocument/2006/relationships/slide" Target="slides/slide79.xml"/><Relationship Id="rId89" Type="http://schemas.openxmlformats.org/officeDocument/2006/relationships/slide" Target="slides/slide84.xml"/><Relationship Id="rId112" Type="http://schemas.openxmlformats.org/officeDocument/2006/relationships/slide" Target="slides/slide107.xml"/><Relationship Id="rId16" Type="http://schemas.openxmlformats.org/officeDocument/2006/relationships/slide" Target="slides/slide11.xml"/><Relationship Id="rId107" Type="http://schemas.openxmlformats.org/officeDocument/2006/relationships/slide" Target="slides/slide102.xml"/><Relationship Id="rId11" Type="http://schemas.openxmlformats.org/officeDocument/2006/relationships/slide" Target="slides/slide6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102" Type="http://schemas.openxmlformats.org/officeDocument/2006/relationships/slide" Target="slides/slide97.xml"/><Relationship Id="rId123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90" Type="http://schemas.openxmlformats.org/officeDocument/2006/relationships/slide" Target="slides/slide85.xml"/><Relationship Id="rId95" Type="http://schemas.openxmlformats.org/officeDocument/2006/relationships/slide" Target="slides/slide90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100" Type="http://schemas.openxmlformats.org/officeDocument/2006/relationships/slide" Target="slides/slide95.xml"/><Relationship Id="rId105" Type="http://schemas.openxmlformats.org/officeDocument/2006/relationships/slide" Target="slides/slide100.xml"/><Relationship Id="rId113" Type="http://schemas.openxmlformats.org/officeDocument/2006/relationships/slide" Target="slides/slide108.xml"/><Relationship Id="rId118" Type="http://schemas.openxmlformats.org/officeDocument/2006/relationships/slide" Target="slides/slide113.xml"/><Relationship Id="rId126" Type="http://schemas.openxmlformats.org/officeDocument/2006/relationships/tableStyles" Target="tableStyle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slide" Target="slides/slide80.xml"/><Relationship Id="rId93" Type="http://schemas.openxmlformats.org/officeDocument/2006/relationships/slide" Target="slides/slide88.xml"/><Relationship Id="rId98" Type="http://schemas.openxmlformats.org/officeDocument/2006/relationships/slide" Target="slides/slide93.xml"/><Relationship Id="rId121" Type="http://schemas.openxmlformats.org/officeDocument/2006/relationships/slide" Target="slides/slide116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103" Type="http://schemas.openxmlformats.org/officeDocument/2006/relationships/slide" Target="slides/slide98.xml"/><Relationship Id="rId108" Type="http://schemas.openxmlformats.org/officeDocument/2006/relationships/slide" Target="slides/slide103.xml"/><Relationship Id="rId116" Type="http://schemas.openxmlformats.org/officeDocument/2006/relationships/slide" Target="slides/slide111.xml"/><Relationship Id="rId124" Type="http://schemas.openxmlformats.org/officeDocument/2006/relationships/viewProps" Target="view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slide" Target="slides/slide78.xml"/><Relationship Id="rId88" Type="http://schemas.openxmlformats.org/officeDocument/2006/relationships/slide" Target="slides/slide83.xml"/><Relationship Id="rId91" Type="http://schemas.openxmlformats.org/officeDocument/2006/relationships/slide" Target="slides/slide86.xml"/><Relationship Id="rId96" Type="http://schemas.openxmlformats.org/officeDocument/2006/relationships/slide" Target="slides/slide91.xml"/><Relationship Id="rId111" Type="http://schemas.openxmlformats.org/officeDocument/2006/relationships/slide" Target="slides/slide10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6" Type="http://schemas.openxmlformats.org/officeDocument/2006/relationships/slide" Target="slides/slide101.xml"/><Relationship Id="rId114" Type="http://schemas.openxmlformats.org/officeDocument/2006/relationships/slide" Target="slides/slide109.xml"/><Relationship Id="rId119" Type="http://schemas.openxmlformats.org/officeDocument/2006/relationships/slide" Target="slides/slide114.xml"/><Relationship Id="rId127" Type="http://schemas.microsoft.com/office/2016/11/relationships/changesInfo" Target="changesInfos/changesInfo1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slide" Target="slides/slide81.xml"/><Relationship Id="rId94" Type="http://schemas.openxmlformats.org/officeDocument/2006/relationships/slide" Target="slides/slide89.xml"/><Relationship Id="rId99" Type="http://schemas.openxmlformats.org/officeDocument/2006/relationships/slide" Target="slides/slide94.xml"/><Relationship Id="rId101" Type="http://schemas.openxmlformats.org/officeDocument/2006/relationships/slide" Target="slides/slide96.xml"/><Relationship Id="rId122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109" Type="http://schemas.openxmlformats.org/officeDocument/2006/relationships/slide" Target="slides/slide10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openxmlformats.org/officeDocument/2006/relationships/slide" Target="slides/slide71.xml"/><Relationship Id="rId97" Type="http://schemas.openxmlformats.org/officeDocument/2006/relationships/slide" Target="slides/slide92.xml"/><Relationship Id="rId104" Type="http://schemas.openxmlformats.org/officeDocument/2006/relationships/slide" Target="slides/slide99.xml"/><Relationship Id="rId120" Type="http://schemas.openxmlformats.org/officeDocument/2006/relationships/slide" Target="slides/slide115.xml"/><Relationship Id="rId125" Type="http://schemas.openxmlformats.org/officeDocument/2006/relationships/theme" Target="theme/theme1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92" Type="http://schemas.openxmlformats.org/officeDocument/2006/relationships/slide" Target="slides/slide87.xml"/><Relationship Id="rId2" Type="http://schemas.openxmlformats.org/officeDocument/2006/relationships/customXml" Target="../customXml/item2.xml"/><Relationship Id="rId29" Type="http://schemas.openxmlformats.org/officeDocument/2006/relationships/slide" Target="slides/slide24.xml"/><Relationship Id="rId24" Type="http://schemas.openxmlformats.org/officeDocument/2006/relationships/slide" Target="slides/slide19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66" Type="http://schemas.openxmlformats.org/officeDocument/2006/relationships/slide" Target="slides/slide61.xml"/><Relationship Id="rId87" Type="http://schemas.openxmlformats.org/officeDocument/2006/relationships/slide" Target="slides/slide82.xml"/><Relationship Id="rId110" Type="http://schemas.openxmlformats.org/officeDocument/2006/relationships/slide" Target="slides/slide105.xml"/><Relationship Id="rId115" Type="http://schemas.openxmlformats.org/officeDocument/2006/relationships/slide" Target="slides/slide110.xml"/><Relationship Id="rId61" Type="http://schemas.openxmlformats.org/officeDocument/2006/relationships/slide" Target="slides/slide56.xml"/><Relationship Id="rId82" Type="http://schemas.openxmlformats.org/officeDocument/2006/relationships/slide" Target="slides/slide7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MacRae" userId="ef837880-cf76-463b-be55-cc83b737d8b8" providerId="ADAL" clId="{1D77E91B-1787-4019-9A73-8224E687BDDC}"/>
    <pc:docChg chg="custSel addSld delSld modSld sldOrd">
      <pc:chgData name="Laura MacRae" userId="ef837880-cf76-463b-be55-cc83b737d8b8" providerId="ADAL" clId="{1D77E91B-1787-4019-9A73-8224E687BDDC}" dt="2021-10-15T12:59:20.641" v="644" actId="113"/>
      <pc:docMkLst>
        <pc:docMk/>
      </pc:docMkLst>
      <pc:sldChg chg="ord">
        <pc:chgData name="Laura MacRae" userId="ef837880-cf76-463b-be55-cc83b737d8b8" providerId="ADAL" clId="{1D77E91B-1787-4019-9A73-8224E687BDDC}" dt="2021-10-15T10:39:25.380" v="126"/>
        <pc:sldMkLst>
          <pc:docMk/>
          <pc:sldMk cId="2320323288" sldId="262"/>
        </pc:sldMkLst>
      </pc:sldChg>
      <pc:sldChg chg="addSp modSp">
        <pc:chgData name="Laura MacRae" userId="ef837880-cf76-463b-be55-cc83b737d8b8" providerId="ADAL" clId="{1D77E91B-1787-4019-9A73-8224E687BDDC}" dt="2021-10-15T10:40:28.944" v="143" actId="1036"/>
        <pc:sldMkLst>
          <pc:docMk/>
          <pc:sldMk cId="816192149" sldId="263"/>
        </pc:sldMkLst>
        <pc:spChg chg="mod">
          <ac:chgData name="Laura MacRae" userId="ef837880-cf76-463b-be55-cc83b737d8b8" providerId="ADAL" clId="{1D77E91B-1787-4019-9A73-8224E687BDDC}" dt="2021-10-15T10:40:04.885" v="135" actId="1076"/>
          <ac:spMkLst>
            <pc:docMk/>
            <pc:sldMk cId="816192149" sldId="263"/>
            <ac:spMk id="2" creationId="{E2D77E30-9E72-42E6-BEA2-9A74894FE027}"/>
          </ac:spMkLst>
        </pc:spChg>
        <pc:spChg chg="mod">
          <ac:chgData name="Laura MacRae" userId="ef837880-cf76-463b-be55-cc83b737d8b8" providerId="ADAL" clId="{1D77E91B-1787-4019-9A73-8224E687BDDC}" dt="2021-10-15T10:40:08.246" v="136" actId="1076"/>
          <ac:spMkLst>
            <pc:docMk/>
            <pc:sldMk cId="816192149" sldId="263"/>
            <ac:spMk id="3" creationId="{421D2A69-3187-4044-823F-9099E1ADE965}"/>
          </ac:spMkLst>
        </pc:spChg>
        <pc:picChg chg="add mod modCrop">
          <ac:chgData name="Laura MacRae" userId="ef837880-cf76-463b-be55-cc83b737d8b8" providerId="ADAL" clId="{1D77E91B-1787-4019-9A73-8224E687BDDC}" dt="2021-10-15T10:40:28.944" v="143" actId="1036"/>
          <ac:picMkLst>
            <pc:docMk/>
            <pc:sldMk cId="816192149" sldId="263"/>
            <ac:picMk id="4" creationId="{4E298512-3246-4FED-8806-9C2AE2C58B8B}"/>
          </ac:picMkLst>
        </pc:picChg>
      </pc:sldChg>
      <pc:sldChg chg="addSp modSp">
        <pc:chgData name="Laura MacRae" userId="ef837880-cf76-463b-be55-cc83b737d8b8" providerId="ADAL" clId="{1D77E91B-1787-4019-9A73-8224E687BDDC}" dt="2021-10-15T10:54:51.166" v="484" actId="1036"/>
        <pc:sldMkLst>
          <pc:docMk/>
          <pc:sldMk cId="268376503" sldId="264"/>
        </pc:sldMkLst>
        <pc:spChg chg="mod">
          <ac:chgData name="Laura MacRae" userId="ef837880-cf76-463b-be55-cc83b737d8b8" providerId="ADAL" clId="{1D77E91B-1787-4019-9A73-8224E687BDDC}" dt="2021-10-15T10:54:08.965" v="474" actId="6549"/>
          <ac:spMkLst>
            <pc:docMk/>
            <pc:sldMk cId="268376503" sldId="264"/>
            <ac:spMk id="3" creationId="{421D2A69-3187-4044-823F-9099E1ADE965}"/>
          </ac:spMkLst>
        </pc:spChg>
        <pc:picChg chg="add mod modCrop">
          <ac:chgData name="Laura MacRae" userId="ef837880-cf76-463b-be55-cc83b737d8b8" providerId="ADAL" clId="{1D77E91B-1787-4019-9A73-8224E687BDDC}" dt="2021-10-15T10:54:51.166" v="484" actId="1036"/>
          <ac:picMkLst>
            <pc:docMk/>
            <pc:sldMk cId="268376503" sldId="264"/>
            <ac:picMk id="4" creationId="{AA638925-44C6-40F7-9F85-CA3C94BE3B71}"/>
          </ac:picMkLst>
        </pc:picChg>
      </pc:sldChg>
      <pc:sldChg chg="addSp modSp">
        <pc:chgData name="Laura MacRae" userId="ef837880-cf76-463b-be55-cc83b737d8b8" providerId="ADAL" clId="{1D77E91B-1787-4019-9A73-8224E687BDDC}" dt="2021-10-15T11:47:52.982" v="601" actId="1076"/>
        <pc:sldMkLst>
          <pc:docMk/>
          <pc:sldMk cId="3084916515" sldId="265"/>
        </pc:sldMkLst>
        <pc:spChg chg="mod">
          <ac:chgData name="Laura MacRae" userId="ef837880-cf76-463b-be55-cc83b737d8b8" providerId="ADAL" clId="{1D77E91B-1787-4019-9A73-8224E687BDDC}" dt="2021-10-15T11:47:37.460" v="597" actId="20577"/>
          <ac:spMkLst>
            <pc:docMk/>
            <pc:sldMk cId="3084916515" sldId="265"/>
            <ac:spMk id="3" creationId="{421D2A69-3187-4044-823F-9099E1ADE965}"/>
          </ac:spMkLst>
        </pc:spChg>
        <pc:picChg chg="add mod modCrop">
          <ac:chgData name="Laura MacRae" userId="ef837880-cf76-463b-be55-cc83b737d8b8" providerId="ADAL" clId="{1D77E91B-1787-4019-9A73-8224E687BDDC}" dt="2021-10-15T11:47:52.982" v="601" actId="1076"/>
          <ac:picMkLst>
            <pc:docMk/>
            <pc:sldMk cId="3084916515" sldId="265"/>
            <ac:picMk id="4" creationId="{C4F2B2C3-8181-4C2A-B86C-DF9C15C7E753}"/>
          </ac:picMkLst>
        </pc:picChg>
      </pc:sldChg>
      <pc:sldChg chg="add">
        <pc:chgData name="Laura MacRae" userId="ef837880-cf76-463b-be55-cc83b737d8b8" providerId="ADAL" clId="{1D77E91B-1787-4019-9A73-8224E687BDDC}" dt="2021-10-15T10:53:51.113" v="463"/>
        <pc:sldMkLst>
          <pc:docMk/>
          <pc:sldMk cId="715856808" sldId="330"/>
        </pc:sldMkLst>
      </pc:sldChg>
      <pc:sldChg chg="addSp modSp">
        <pc:chgData name="Laura MacRae" userId="ef837880-cf76-463b-be55-cc83b737d8b8" providerId="ADAL" clId="{1D77E91B-1787-4019-9A73-8224E687BDDC}" dt="2021-10-15T10:39:08.843" v="125" actId="1076"/>
        <pc:sldMkLst>
          <pc:docMk/>
          <pc:sldMk cId="1690403212" sldId="438"/>
        </pc:sldMkLst>
        <pc:spChg chg="add mod">
          <ac:chgData name="Laura MacRae" userId="ef837880-cf76-463b-be55-cc83b737d8b8" providerId="ADAL" clId="{1D77E91B-1787-4019-9A73-8224E687BDDC}" dt="2021-10-15T10:39:08.843" v="125" actId="1076"/>
          <ac:spMkLst>
            <pc:docMk/>
            <pc:sldMk cId="1690403212" sldId="438"/>
            <ac:spMk id="4" creationId="{16407D93-4B30-48B1-900A-A099CCE31003}"/>
          </ac:spMkLst>
        </pc:spChg>
      </pc:sldChg>
      <pc:sldChg chg="addSp delSp modSp">
        <pc:chgData name="Laura MacRae" userId="ef837880-cf76-463b-be55-cc83b737d8b8" providerId="ADAL" clId="{1D77E91B-1787-4019-9A73-8224E687BDDC}" dt="2021-10-15T11:39:28.333" v="550" actId="1076"/>
        <pc:sldMkLst>
          <pc:docMk/>
          <pc:sldMk cId="1377821632" sldId="539"/>
        </pc:sldMkLst>
        <pc:spChg chg="del mod">
          <ac:chgData name="Laura MacRae" userId="ef837880-cf76-463b-be55-cc83b737d8b8" providerId="ADAL" clId="{1D77E91B-1787-4019-9A73-8224E687BDDC}" dt="2021-10-15T10:55:21.019" v="491"/>
          <ac:spMkLst>
            <pc:docMk/>
            <pc:sldMk cId="1377821632" sldId="539"/>
            <ac:spMk id="3" creationId="{41B0D49D-7820-4387-A665-1D8FD2870825}"/>
          </ac:spMkLst>
        </pc:spChg>
        <pc:spChg chg="add mod">
          <ac:chgData name="Laura MacRae" userId="ef837880-cf76-463b-be55-cc83b737d8b8" providerId="ADAL" clId="{1D77E91B-1787-4019-9A73-8224E687BDDC}" dt="2021-10-15T11:39:28.333" v="550" actId="1076"/>
          <ac:spMkLst>
            <pc:docMk/>
            <pc:sldMk cId="1377821632" sldId="539"/>
            <ac:spMk id="4" creationId="{12317F58-B401-41AD-9DFC-062107CFC31F}"/>
          </ac:spMkLst>
        </pc:spChg>
      </pc:sldChg>
      <pc:sldChg chg="addSp modSp">
        <pc:chgData name="Laura MacRae" userId="ef837880-cf76-463b-be55-cc83b737d8b8" providerId="ADAL" clId="{1D77E91B-1787-4019-9A73-8224E687BDDC}" dt="2021-10-15T12:58:58.538" v="643" actId="1076"/>
        <pc:sldMkLst>
          <pc:docMk/>
          <pc:sldMk cId="3714744800" sldId="541"/>
        </pc:sldMkLst>
        <pc:spChg chg="mod">
          <ac:chgData name="Laura MacRae" userId="ef837880-cf76-463b-be55-cc83b737d8b8" providerId="ADAL" clId="{1D77E91B-1787-4019-9A73-8224E687BDDC}" dt="2021-10-15T11:48:13.774" v="604" actId="20577"/>
          <ac:spMkLst>
            <pc:docMk/>
            <pc:sldMk cId="3714744800" sldId="541"/>
            <ac:spMk id="3" creationId="{A55009ED-B2A9-4AB2-BE0B-86101F6C076E}"/>
          </ac:spMkLst>
        </pc:spChg>
        <pc:spChg chg="add mod">
          <ac:chgData name="Laura MacRae" userId="ef837880-cf76-463b-be55-cc83b737d8b8" providerId="ADAL" clId="{1D77E91B-1787-4019-9A73-8224E687BDDC}" dt="2021-10-15T12:58:58.538" v="643" actId="1076"/>
          <ac:spMkLst>
            <pc:docMk/>
            <pc:sldMk cId="3714744800" sldId="541"/>
            <ac:spMk id="4" creationId="{B07ADC1D-6F38-4152-A9CE-9DF12BB9FAE9}"/>
          </ac:spMkLst>
        </pc:spChg>
      </pc:sldChg>
      <pc:sldChg chg="ord">
        <pc:chgData name="Laura MacRae" userId="ef837880-cf76-463b-be55-cc83b737d8b8" providerId="ADAL" clId="{1D77E91B-1787-4019-9A73-8224E687BDDC}" dt="2021-10-15T10:37:51.429" v="99"/>
        <pc:sldMkLst>
          <pc:docMk/>
          <pc:sldMk cId="499180886" sldId="548"/>
        </pc:sldMkLst>
      </pc:sldChg>
      <pc:sldChg chg="ord">
        <pc:chgData name="Laura MacRae" userId="ef837880-cf76-463b-be55-cc83b737d8b8" providerId="ADAL" clId="{1D77E91B-1787-4019-9A73-8224E687BDDC}" dt="2021-10-15T10:36:20.402" v="30"/>
        <pc:sldMkLst>
          <pc:docMk/>
          <pc:sldMk cId="2570615759" sldId="549"/>
        </pc:sldMkLst>
      </pc:sldChg>
      <pc:sldChg chg="addSp modSp add ord">
        <pc:chgData name="Laura MacRae" userId="ef837880-cf76-463b-be55-cc83b737d8b8" providerId="ADAL" clId="{1D77E91B-1787-4019-9A73-8224E687BDDC}" dt="2021-10-15T10:37:46.790" v="98" actId="1076"/>
        <pc:sldMkLst>
          <pc:docMk/>
          <pc:sldMk cId="758427955" sldId="550"/>
        </pc:sldMkLst>
        <pc:spChg chg="mod">
          <ac:chgData name="Laura MacRae" userId="ef837880-cf76-463b-be55-cc83b737d8b8" providerId="ADAL" clId="{1D77E91B-1787-4019-9A73-8224E687BDDC}" dt="2021-10-15T10:36:15.388" v="29" actId="20577"/>
          <ac:spMkLst>
            <pc:docMk/>
            <pc:sldMk cId="758427955" sldId="550"/>
            <ac:spMk id="2" creationId="{54A05832-447D-4F1B-AC35-B3E34DB0B990}"/>
          </ac:spMkLst>
        </pc:spChg>
        <pc:spChg chg="add mod">
          <ac:chgData name="Laura MacRae" userId="ef837880-cf76-463b-be55-cc83b737d8b8" providerId="ADAL" clId="{1D77E91B-1787-4019-9A73-8224E687BDDC}" dt="2021-10-15T10:37:40.448" v="95" actId="1076"/>
          <ac:spMkLst>
            <pc:docMk/>
            <pc:sldMk cId="758427955" sldId="550"/>
            <ac:spMk id="5" creationId="{FE9E73C0-DB32-4707-8A40-795455214C99}"/>
          </ac:spMkLst>
        </pc:spChg>
        <pc:spChg chg="add mod">
          <ac:chgData name="Laura MacRae" userId="ef837880-cf76-463b-be55-cc83b737d8b8" providerId="ADAL" clId="{1D77E91B-1787-4019-9A73-8224E687BDDC}" dt="2021-10-15T10:37:45.126" v="97" actId="1076"/>
          <ac:spMkLst>
            <pc:docMk/>
            <pc:sldMk cId="758427955" sldId="550"/>
            <ac:spMk id="6" creationId="{BF23B82E-BD51-486D-868C-1C3B984065FA}"/>
          </ac:spMkLst>
        </pc:spChg>
        <pc:picChg chg="add mod">
          <ac:chgData name="Laura MacRae" userId="ef837880-cf76-463b-be55-cc83b737d8b8" providerId="ADAL" clId="{1D77E91B-1787-4019-9A73-8224E687BDDC}" dt="2021-10-15T10:37:42.048" v="96" actId="1076"/>
          <ac:picMkLst>
            <pc:docMk/>
            <pc:sldMk cId="758427955" sldId="550"/>
            <ac:picMk id="3" creationId="{01267445-D335-4E04-B4BF-47A6BF4BE750}"/>
          </ac:picMkLst>
        </pc:picChg>
        <pc:picChg chg="add mod">
          <ac:chgData name="Laura MacRae" userId="ef837880-cf76-463b-be55-cc83b737d8b8" providerId="ADAL" clId="{1D77E91B-1787-4019-9A73-8224E687BDDC}" dt="2021-10-15T10:37:46.790" v="98" actId="1076"/>
          <ac:picMkLst>
            <pc:docMk/>
            <pc:sldMk cId="758427955" sldId="550"/>
            <ac:picMk id="4" creationId="{6DFE0C95-B610-4AC6-A7F3-13D9902856B2}"/>
          </ac:picMkLst>
        </pc:picChg>
      </pc:sldChg>
      <pc:sldChg chg="addSp delSp modSp add">
        <pc:chgData name="Laura MacRae" userId="ef837880-cf76-463b-be55-cc83b737d8b8" providerId="ADAL" clId="{1D77E91B-1787-4019-9A73-8224E687BDDC}" dt="2021-10-15T10:43:58.712" v="245" actId="404"/>
        <pc:sldMkLst>
          <pc:docMk/>
          <pc:sldMk cId="1468449641" sldId="551"/>
        </pc:sldMkLst>
        <pc:spChg chg="mod">
          <ac:chgData name="Laura MacRae" userId="ef837880-cf76-463b-be55-cc83b737d8b8" providerId="ADAL" clId="{1D77E91B-1787-4019-9A73-8224E687BDDC}" dt="2021-10-15T10:43:58.712" v="245" actId="404"/>
          <ac:spMkLst>
            <pc:docMk/>
            <pc:sldMk cId="1468449641" sldId="551"/>
            <ac:spMk id="2" creationId="{35A77310-C1A7-4D6D-A174-72CD32F633AA}"/>
          </ac:spMkLst>
        </pc:spChg>
        <pc:spChg chg="add mod">
          <ac:chgData name="Laura MacRae" userId="ef837880-cf76-463b-be55-cc83b737d8b8" providerId="ADAL" clId="{1D77E91B-1787-4019-9A73-8224E687BDDC}" dt="2021-10-15T10:42:13.144" v="184" actId="20577"/>
          <ac:spMkLst>
            <pc:docMk/>
            <pc:sldMk cId="1468449641" sldId="551"/>
            <ac:spMk id="4" creationId="{9017030A-8F78-4F04-BE0C-ED06C0753405}"/>
          </ac:spMkLst>
        </pc:spChg>
        <pc:spChg chg="add mod">
          <ac:chgData name="Laura MacRae" userId="ef837880-cf76-463b-be55-cc83b737d8b8" providerId="ADAL" clId="{1D77E91B-1787-4019-9A73-8224E687BDDC}" dt="2021-10-15T10:43:40.025" v="199" actId="14100"/>
          <ac:spMkLst>
            <pc:docMk/>
            <pc:sldMk cId="1468449641" sldId="551"/>
            <ac:spMk id="5" creationId="{75936504-EC35-4F7B-9045-4C1F83BE46C7}"/>
          </ac:spMkLst>
        </pc:spChg>
        <pc:picChg chg="add del mod">
          <ac:chgData name="Laura MacRae" userId="ef837880-cf76-463b-be55-cc83b737d8b8" providerId="ADAL" clId="{1D77E91B-1787-4019-9A73-8224E687BDDC}" dt="2021-10-15T10:41:12.719" v="168" actId="478"/>
          <ac:picMkLst>
            <pc:docMk/>
            <pc:sldMk cId="1468449641" sldId="551"/>
            <ac:picMk id="3" creationId="{50A71039-3067-4A8A-AFEA-750A888C0AE4}"/>
          </ac:picMkLst>
        </pc:picChg>
      </pc:sldChg>
      <pc:sldChg chg="addSp modSp add">
        <pc:chgData name="Laura MacRae" userId="ef837880-cf76-463b-be55-cc83b737d8b8" providerId="ADAL" clId="{1D77E91B-1787-4019-9A73-8224E687BDDC}" dt="2021-10-15T10:51:30.259" v="460" actId="207"/>
        <pc:sldMkLst>
          <pc:docMk/>
          <pc:sldMk cId="2355514150" sldId="552"/>
        </pc:sldMkLst>
        <pc:spChg chg="mod">
          <ac:chgData name="Laura MacRae" userId="ef837880-cf76-463b-be55-cc83b737d8b8" providerId="ADAL" clId="{1D77E91B-1787-4019-9A73-8224E687BDDC}" dt="2021-10-15T10:44:26.314" v="291" actId="5793"/>
          <ac:spMkLst>
            <pc:docMk/>
            <pc:sldMk cId="2355514150" sldId="552"/>
            <ac:spMk id="2" creationId="{47052598-90EB-46B9-9F65-ECDA6BB2C529}"/>
          </ac:spMkLst>
        </pc:spChg>
        <pc:spChg chg="add mod">
          <ac:chgData name="Laura MacRae" userId="ef837880-cf76-463b-be55-cc83b737d8b8" providerId="ADAL" clId="{1D77E91B-1787-4019-9A73-8224E687BDDC}" dt="2021-10-15T10:51:30.259" v="460" actId="207"/>
          <ac:spMkLst>
            <pc:docMk/>
            <pc:sldMk cId="2355514150" sldId="552"/>
            <ac:spMk id="3" creationId="{A6668FF6-9932-49B1-9D82-5EE1529E2B9A}"/>
          </ac:spMkLst>
        </pc:spChg>
      </pc:sldChg>
      <pc:sldChg chg="addSp modSp add">
        <pc:chgData name="Laura MacRae" userId="ef837880-cf76-463b-be55-cc83b737d8b8" providerId="ADAL" clId="{1D77E91B-1787-4019-9A73-8224E687BDDC}" dt="2021-10-15T10:49:17.236" v="364" actId="1076"/>
        <pc:sldMkLst>
          <pc:docMk/>
          <pc:sldMk cId="1946411711" sldId="553"/>
        </pc:sldMkLst>
        <pc:spChg chg="mod">
          <ac:chgData name="Laura MacRae" userId="ef837880-cf76-463b-be55-cc83b737d8b8" providerId="ADAL" clId="{1D77E91B-1787-4019-9A73-8224E687BDDC}" dt="2021-10-15T10:49:06.071" v="346" actId="20577"/>
          <ac:spMkLst>
            <pc:docMk/>
            <pc:sldMk cId="1946411711" sldId="553"/>
            <ac:spMk id="2" creationId="{A3F00894-2C1C-4906-B681-273427F8BF05}"/>
          </ac:spMkLst>
        </pc:spChg>
        <pc:spChg chg="add mod">
          <ac:chgData name="Laura MacRae" userId="ef837880-cf76-463b-be55-cc83b737d8b8" providerId="ADAL" clId="{1D77E91B-1787-4019-9A73-8224E687BDDC}" dt="2021-10-15T10:49:17.236" v="364" actId="1076"/>
          <ac:spMkLst>
            <pc:docMk/>
            <pc:sldMk cId="1946411711" sldId="553"/>
            <ac:spMk id="3" creationId="{90615A88-2B68-4CC9-86CE-505CD13DA33C}"/>
          </ac:spMkLst>
        </pc:spChg>
      </pc:sldChg>
      <pc:sldChg chg="addSp modSp add">
        <pc:chgData name="Laura MacRae" userId="ef837880-cf76-463b-be55-cc83b737d8b8" providerId="ADAL" clId="{1D77E91B-1787-4019-9A73-8224E687BDDC}" dt="2021-10-15T10:49:44.928" v="391" actId="1076"/>
        <pc:sldMkLst>
          <pc:docMk/>
          <pc:sldMk cId="2392608023" sldId="554"/>
        </pc:sldMkLst>
        <pc:spChg chg="mod">
          <ac:chgData name="Laura MacRae" userId="ef837880-cf76-463b-be55-cc83b737d8b8" providerId="ADAL" clId="{1D77E91B-1787-4019-9A73-8224E687BDDC}" dt="2021-10-15T10:49:35.295" v="374" actId="20577"/>
          <ac:spMkLst>
            <pc:docMk/>
            <pc:sldMk cId="2392608023" sldId="554"/>
            <ac:spMk id="2" creationId="{AD8CF8F4-5017-43DF-B680-74B5EBC12498}"/>
          </ac:spMkLst>
        </pc:spChg>
        <pc:spChg chg="add mod">
          <ac:chgData name="Laura MacRae" userId="ef837880-cf76-463b-be55-cc83b737d8b8" providerId="ADAL" clId="{1D77E91B-1787-4019-9A73-8224E687BDDC}" dt="2021-10-15T10:49:44.928" v="391" actId="1076"/>
          <ac:spMkLst>
            <pc:docMk/>
            <pc:sldMk cId="2392608023" sldId="554"/>
            <ac:spMk id="3" creationId="{C8DF6CD8-E2A5-4AB4-8111-EB3453BD71FC}"/>
          </ac:spMkLst>
        </pc:spChg>
      </pc:sldChg>
      <pc:sldChg chg="addSp modSp add">
        <pc:chgData name="Laura MacRae" userId="ef837880-cf76-463b-be55-cc83b737d8b8" providerId="ADAL" clId="{1D77E91B-1787-4019-9A73-8224E687BDDC}" dt="2021-10-15T10:50:02.869" v="410" actId="1076"/>
        <pc:sldMkLst>
          <pc:docMk/>
          <pc:sldMk cId="804990359" sldId="555"/>
        </pc:sldMkLst>
        <pc:spChg chg="mod">
          <ac:chgData name="Laura MacRae" userId="ef837880-cf76-463b-be55-cc83b737d8b8" providerId="ADAL" clId="{1D77E91B-1787-4019-9A73-8224E687BDDC}" dt="2021-10-15T10:49:52.761" v="393" actId="20577"/>
          <ac:spMkLst>
            <pc:docMk/>
            <pc:sldMk cId="804990359" sldId="555"/>
            <ac:spMk id="2" creationId="{7940EF09-7057-4BE8-9B65-55640079D04E}"/>
          </ac:spMkLst>
        </pc:spChg>
        <pc:spChg chg="add mod">
          <ac:chgData name="Laura MacRae" userId="ef837880-cf76-463b-be55-cc83b737d8b8" providerId="ADAL" clId="{1D77E91B-1787-4019-9A73-8224E687BDDC}" dt="2021-10-15T10:50:02.869" v="410" actId="1076"/>
          <ac:spMkLst>
            <pc:docMk/>
            <pc:sldMk cId="804990359" sldId="555"/>
            <ac:spMk id="3" creationId="{28A4A67D-F421-4F36-BEFE-056002073FCB}"/>
          </ac:spMkLst>
        </pc:spChg>
      </pc:sldChg>
      <pc:sldChg chg="addSp modSp add">
        <pc:chgData name="Laura MacRae" userId="ef837880-cf76-463b-be55-cc83b737d8b8" providerId="ADAL" clId="{1D77E91B-1787-4019-9A73-8224E687BDDC}" dt="2021-10-15T10:50:17.576" v="429" actId="1076"/>
        <pc:sldMkLst>
          <pc:docMk/>
          <pc:sldMk cId="3362006805" sldId="556"/>
        </pc:sldMkLst>
        <pc:spChg chg="mod">
          <ac:chgData name="Laura MacRae" userId="ef837880-cf76-463b-be55-cc83b737d8b8" providerId="ADAL" clId="{1D77E91B-1787-4019-9A73-8224E687BDDC}" dt="2021-10-15T10:50:09.154" v="412" actId="20577"/>
          <ac:spMkLst>
            <pc:docMk/>
            <pc:sldMk cId="3362006805" sldId="556"/>
            <ac:spMk id="2" creationId="{9772D456-1FC2-4A56-BBDB-9CDEC55CA6DD}"/>
          </ac:spMkLst>
        </pc:spChg>
        <pc:spChg chg="add mod">
          <ac:chgData name="Laura MacRae" userId="ef837880-cf76-463b-be55-cc83b737d8b8" providerId="ADAL" clId="{1D77E91B-1787-4019-9A73-8224E687BDDC}" dt="2021-10-15T10:50:17.576" v="429" actId="1076"/>
          <ac:spMkLst>
            <pc:docMk/>
            <pc:sldMk cId="3362006805" sldId="556"/>
            <ac:spMk id="3" creationId="{683279C8-7E95-40D6-939B-19F9A80C01FA}"/>
          </ac:spMkLst>
        </pc:spChg>
      </pc:sldChg>
      <pc:sldChg chg="addSp modSp add">
        <pc:chgData name="Laura MacRae" userId="ef837880-cf76-463b-be55-cc83b737d8b8" providerId="ADAL" clId="{1D77E91B-1787-4019-9A73-8224E687BDDC}" dt="2021-10-15T10:50:33.718" v="449" actId="1076"/>
        <pc:sldMkLst>
          <pc:docMk/>
          <pc:sldMk cId="3595611989" sldId="557"/>
        </pc:sldMkLst>
        <pc:spChg chg="mod">
          <ac:chgData name="Laura MacRae" userId="ef837880-cf76-463b-be55-cc83b737d8b8" providerId="ADAL" clId="{1D77E91B-1787-4019-9A73-8224E687BDDC}" dt="2021-10-15T10:50:24.002" v="431" actId="20577"/>
          <ac:spMkLst>
            <pc:docMk/>
            <pc:sldMk cId="3595611989" sldId="557"/>
            <ac:spMk id="2" creationId="{F7EC2F79-CF65-42D8-BE3A-7CC5062ABC7F}"/>
          </ac:spMkLst>
        </pc:spChg>
        <pc:spChg chg="add mod">
          <ac:chgData name="Laura MacRae" userId="ef837880-cf76-463b-be55-cc83b737d8b8" providerId="ADAL" clId="{1D77E91B-1787-4019-9A73-8224E687BDDC}" dt="2021-10-15T10:50:33.718" v="449" actId="1076"/>
          <ac:spMkLst>
            <pc:docMk/>
            <pc:sldMk cId="3595611989" sldId="557"/>
            <ac:spMk id="3" creationId="{6F3149FC-4B48-4675-9998-93D656FC1111}"/>
          </ac:spMkLst>
        </pc:spChg>
      </pc:sldChg>
      <pc:sldChg chg="modSp add">
        <pc:chgData name="Laura MacRae" userId="ef837880-cf76-463b-be55-cc83b737d8b8" providerId="ADAL" clId="{1D77E91B-1787-4019-9A73-8224E687BDDC}" dt="2021-10-15T11:38:19.895" v="530" actId="20577"/>
        <pc:sldMkLst>
          <pc:docMk/>
          <pc:sldMk cId="2337662708" sldId="558"/>
        </pc:sldMkLst>
        <pc:spChg chg="mod">
          <ac:chgData name="Laura MacRae" userId="ef837880-cf76-463b-be55-cc83b737d8b8" providerId="ADAL" clId="{1D77E91B-1787-4019-9A73-8224E687BDDC}" dt="2021-10-15T11:38:19.895" v="530" actId="20577"/>
          <ac:spMkLst>
            <pc:docMk/>
            <pc:sldMk cId="2337662708" sldId="558"/>
            <ac:spMk id="2" creationId="{12ACEA90-F37B-4244-9701-57F5E5D381B5}"/>
          </ac:spMkLst>
        </pc:spChg>
      </pc:sldChg>
      <pc:sldChg chg="addSp delSp modSp add">
        <pc:chgData name="Laura MacRae" userId="ef837880-cf76-463b-be55-cc83b737d8b8" providerId="ADAL" clId="{1D77E91B-1787-4019-9A73-8224E687BDDC}" dt="2021-10-15T12:59:20.641" v="644" actId="113"/>
        <pc:sldMkLst>
          <pc:docMk/>
          <pc:sldMk cId="866284558" sldId="559"/>
        </pc:sldMkLst>
        <pc:spChg chg="mod">
          <ac:chgData name="Laura MacRae" userId="ef837880-cf76-463b-be55-cc83b737d8b8" providerId="ADAL" clId="{1D77E91B-1787-4019-9A73-8224E687BDDC}" dt="2021-10-15T11:48:09.022" v="603" actId="20577"/>
          <ac:spMkLst>
            <pc:docMk/>
            <pc:sldMk cId="866284558" sldId="559"/>
            <ac:spMk id="2" creationId="{374DAE86-FD25-45E2-ADDC-89FBB51E855B}"/>
          </ac:spMkLst>
        </pc:spChg>
        <pc:spChg chg="add mod">
          <ac:chgData name="Laura MacRae" userId="ef837880-cf76-463b-be55-cc83b737d8b8" providerId="ADAL" clId="{1D77E91B-1787-4019-9A73-8224E687BDDC}" dt="2021-10-15T12:59:20.641" v="644" actId="113"/>
          <ac:spMkLst>
            <pc:docMk/>
            <pc:sldMk cId="866284558" sldId="559"/>
            <ac:spMk id="4" creationId="{154A66A1-C460-4071-B3BD-528019CD61E3}"/>
          </ac:spMkLst>
        </pc:spChg>
        <pc:picChg chg="add del mod">
          <ac:chgData name="Laura MacRae" userId="ef837880-cf76-463b-be55-cc83b737d8b8" providerId="ADAL" clId="{1D77E91B-1787-4019-9A73-8224E687BDDC}" dt="2021-10-15T11:47:26.714" v="594" actId="478"/>
          <ac:picMkLst>
            <pc:docMk/>
            <pc:sldMk cId="866284558" sldId="559"/>
            <ac:picMk id="3" creationId="{EFDBDD1D-82FB-4527-9BC3-678E33EB01D5}"/>
          </ac:picMkLst>
        </pc:picChg>
      </pc:sldChg>
    </pc:docChg>
  </pc:docChgLst>
  <pc:docChgLst>
    <pc:chgData name="Laura MacRae" userId="ef837880-cf76-463b-be55-cc83b737d8b8" providerId="ADAL" clId="{487CEF9F-EE70-4B39-A3F2-B77E2D0F8C32}"/>
    <pc:docChg chg="modSld sldOrd">
      <pc:chgData name="Laura MacRae" userId="ef837880-cf76-463b-be55-cc83b737d8b8" providerId="ADAL" clId="{487CEF9F-EE70-4B39-A3F2-B77E2D0F8C32}" dt="2021-10-17T18:53:41.787" v="1"/>
      <pc:docMkLst>
        <pc:docMk/>
      </pc:docMkLst>
      <pc:sldChg chg="ord">
        <pc:chgData name="Laura MacRae" userId="ef837880-cf76-463b-be55-cc83b737d8b8" providerId="ADAL" clId="{487CEF9F-EE70-4B39-A3F2-B77E2D0F8C32}" dt="2021-10-17T18:53:21.340" v="0"/>
        <pc:sldMkLst>
          <pc:docMk/>
          <pc:sldMk cId="1698432420" sldId="376"/>
        </pc:sldMkLst>
      </pc:sldChg>
      <pc:sldChg chg="ord">
        <pc:chgData name="Laura MacRae" userId="ef837880-cf76-463b-be55-cc83b737d8b8" providerId="ADAL" clId="{487CEF9F-EE70-4B39-A3F2-B77E2D0F8C32}" dt="2021-10-17T18:53:41.787" v="1"/>
        <pc:sldMkLst>
          <pc:docMk/>
          <pc:sldMk cId="296013784" sldId="43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B3A1E-E562-4047-9994-E9F90859EF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F55D8F-9E20-4768-958D-DE4B2595F7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0B750-5CF9-450F-B0D8-EC9760120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9844E-25A3-4901-B90D-391D259D6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3CB3DF-52C5-4A78-9D9F-384EDEB95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03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34C38-4046-4C80-8CF7-54472F644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0DD381-6EDE-4493-B746-2285ECBDCC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D5854A-DA8A-45C5-BAA8-CFEE9258CD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3001AC-EE98-423F-923A-4ADF02EA9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6B4A1D-136A-47EB-AFC5-CEC160F71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689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019AE-9A44-4915-9B8B-9E89FEFFE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BC4636-90DC-41E3-9F0C-266042BDFD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0CAD5D-8F29-4DC2-A81A-5783D61CA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48B154-D9C5-4AF5-9D4B-9A8AE7EFD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6DD18-8031-4E1B-864B-F41814D5C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621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B8938-9927-400E-80BF-C429083CFB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567F5-5B72-4325-8C6B-3386C2F879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8C2F9-C19C-455B-9B34-FA3CFF326D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C5BC5F-BD3F-4D98-89E1-FA5CA803D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81FFE2-F5A4-4F05-B537-5F9E9B05D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5D1C41-EA7F-4DBE-9D73-0CBD1AE56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88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77ED75-96BC-4F07-A7DD-7122B854D7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20AD91-C8D1-487B-B275-B3DCFA8E1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7AEABF-F13B-4D5B-9761-359677602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7799A2-160C-4EFE-BCDF-7FEA22E6E36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25AF01-2D5D-4139-86EE-D437F6F930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9BD40E-6CEE-4A61-90D6-8B360F3B8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D136850-C9B9-403C-8EED-744AF4557E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2109A4-CB87-4E1D-B13E-EA1D32368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3900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7AAF4-964E-40BD-82DA-5CAFD3940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877DF9E-3209-42A1-BB25-F644E3E26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779C048-C053-4ECA-BE4A-5C315F273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7A139B-EFC2-4940-8CA0-97102726EC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295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7C9BF53-3202-49C4-BAC6-BE2737BCF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2AA88E1-B1D9-4ABB-A302-8796C324E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70C33D-0569-4F70-8AD2-9939A161D2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344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215957-1A92-46F5-ACBF-A42334986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DD5003-9CD9-4F2E-9A03-0390F54C55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4E55EF-C8E8-4A3E-81E1-DFE3A69C27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AE7AE0-C1F0-4FDD-BB52-22F752C97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70ED24-1423-4E85-B2E2-F325707DA3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2C0C66-3C4A-4D7B-9A26-95D7D6B345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186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AB473C-9494-4CBB-A548-811C8D34F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924B22-A133-4323-83E7-1965708E96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1C280C-CF48-40DE-BE2A-258198E2A2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0CEB715-8E90-46C9-9790-6BF0ADB1B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D207FA-61A0-43B8-8E83-FC48B16CB8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011B363-6EE1-4658-AB52-0A39044E4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7182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7E1F94-3CC4-4ED6-ACC8-DAF4F6E56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FBDE84-01FB-48C8-9291-333B046BB9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DB52C-B1DF-4BED-A48E-17513A7131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9BC7FE-6E61-4320-BD71-2F799C5C94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785D6C-9892-4ADD-AFD5-2A35E270EB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1512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C5A3E66-C9EE-44BF-B02D-38F91F2A07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258474-A242-471A-BE7E-F74EB5D064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3093B-1DD5-4EF5-A8DB-83D59DC2DD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38C88C-F5B4-4ABF-A385-6F6075B030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324F89-EA54-4492-9887-D19D389C79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2431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4905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58087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78379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95334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1800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758893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37330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89232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21842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342263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65287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53796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80478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4268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16154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392884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04957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66902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53684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375274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9398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609598" y="438152"/>
            <a:ext cx="10960100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598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22513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890BD2-25EE-4746-9AE0-3CDCF241B6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68B7B-A293-41A2-878E-27ABEA419EF5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A12603-9E97-4560-B24A-1E05750E8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F70BEF-AC50-4200-A753-B371C7433F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93CF7A-519F-4C45-9228-44FE81E979E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2097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149D3-CD7A-43FE-9886-DC90E7305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0489C-0BB3-45F3-A6E4-CE90D63C26EF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64CB4C-A9B9-443A-AF4A-0AFB715F7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59A9E5-A928-4CC3-8D5B-F64A797FD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608CC-4B6A-42EF-BDB3-D7BE21AEBF0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94647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9BE14-DD41-4E49-A904-D9EA082A5A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66839B-16C7-45E7-AE9A-AA224A175E45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687CA4-5C51-4820-881D-D90D5B5EC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C8785E-D71D-42E8-A73A-2B756EB2CB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72E3A-99FC-40D4-831C-4FFEF1E07B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93354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10314AA-757C-4E79-AC12-CE9AD2AD4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B7EFC-9BB4-4CA2-AC3A-2588D61FD9B7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22751AD-1D41-4631-90A9-30475F76C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1BDE12-A4E9-4290-A2B8-7FE8EEDE6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EC22D0-A398-4E18-AC1D-7B1023315E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38701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28A34C80-B2B7-423A-A302-AA3435164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AE167-4904-4CBA-97FF-984E914E54A0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B8A7E0A-4049-48A4-A661-E3F4C6EE35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74B25EA-F1F0-44B3-8DE6-A2057A7EA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4AF317-30D3-41CC-8B9E-3B0035F4838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85738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E835B642-BD18-4AF7-898C-EA37CAEE7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C1D048-1FFE-4DFD-ABDF-346A5812AD47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330C7E2-304F-465F-895D-97466025EE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64EF1B9-E258-461E-9B6A-81217FE1A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0F344-9665-4E9F-BED2-CCB761603F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822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BE9A1418-DA84-44BC-B07C-19B463F4E9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C6167-0991-44E3-916A-A83EEB795EB7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747A4B6-E19B-4E31-8E1B-825795EA1A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F9250CAA-E596-4F92-B1DD-F0004DE14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A6CC4-5F97-491A-A09B-5535883D2DF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6196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3EF3E25-2203-47E1-B679-DE192F6A2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82AA82-899A-40A9-A4D9-FD58B8FF4D81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63759AD-DF48-4EE8-93CF-89BDF5F506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212574AA-1B9B-47D0-A1E7-3D6A04BE1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590322-5088-472F-99BE-EBCBAADA45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72952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062085-45CB-43E1-923C-9DCA7A1A0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8D6067-918A-4B76-A85B-5222BED6EB55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2B93F9B-09F0-4EFA-BB7F-B26050FD73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B364FD39-6EE8-4923-A795-65BDB353A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6BFE1-0C21-440F-AD0A-E2A6C943F11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81839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45E057-CA00-4302-8C8C-DAAE608516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92F30-7959-4A3D-A419-FE849A7035C9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3C1059-E229-47E1-A8B4-8DD94E4D9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8C2130-8398-48E1-BBA5-7337DFAEC5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11DE5-4286-4D97-9849-F4A609171EB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08424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CB409-E055-4CF2-BC5E-BF032D1D4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73CC8-5455-407A-A7E6-B26021594DCB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C90FD22-427B-4963-A53A-56805DEFA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B841A-AE3A-4A9B-9D8C-1495052DDE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D7A3F9-7D25-47D2-81E6-FB46A67C31E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74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8C00D4E-ABF3-4150-96FB-612A5D708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048F39-E524-4B86-BAC7-5DCC5B87D7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A95F4B-42D8-4653-8114-5277333A62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ED9F6-1ADC-44AF-8E5D-8C7E59BD7061}" type="datetimeFigureOut">
              <a:rPr lang="en-GB" smtClean="0"/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7991DB-EA9D-4DC1-B3B5-E75C6DEB55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F1167F-F1E1-4394-B771-53238BACAB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3106E5-5964-4089-8E40-BFEFCA719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732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301B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7DC2A2D-17B0-41C3-BF40-54F8305B103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D8331D7-9915-44A7-8CF2-243A1BA09372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373BE6-7C7F-4CE4-9807-8BF8662143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403E95-B3DC-4EE7-AA8F-20659BE187D2}" type="datetimeFigureOut">
              <a:rPr lang="en-GB"/>
              <a:pPr>
                <a:defRPr/>
              </a:pPr>
              <a:t>17/10/2021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8FA191-48FF-4659-AF00-9E2A06643D0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E582AD-8DD4-4E6C-9682-E6E23F0257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95F8740-D03A-477B-9C7C-E56109D69FE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031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media" Target="../media/media7.wav"/><Relationship Id="rId7" Type="http://schemas.openxmlformats.org/officeDocument/2006/relationships/image" Target="../media/image4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24.xml"/><Relationship Id="rId4" Type="http://schemas.openxmlformats.org/officeDocument/2006/relationships/audio" Target="../media/media7.wav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honicsplay.co.uk/resources/phase/5/acorn-adventures?utm_source=pdf&amp;utm_medium=text_link&amp;utm_campaign=phonicsplay&amp;utm_term=planning&amp;utm_content" TargetMode="External"/><Relationship Id="rId1" Type="http://schemas.openxmlformats.org/officeDocument/2006/relationships/slideLayout" Target="../slideLayouts/slideLayout3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5" Type="http://schemas.openxmlformats.org/officeDocument/2006/relationships/image" Target="../media/image4.png"/><Relationship Id="rId4" Type="http://schemas.openxmlformats.org/officeDocument/2006/relationships/image" Target="../media/image32.png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4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6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4.png"/><Relationship Id="rId4" Type="http://schemas.openxmlformats.org/officeDocument/2006/relationships/image" Target="../media/image8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4.png"/><Relationship Id="rId4" Type="http://schemas.openxmlformats.org/officeDocument/2006/relationships/image" Target="../media/image9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10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4.png"/><Relationship Id="rId4" Type="http://schemas.openxmlformats.org/officeDocument/2006/relationships/image" Target="../media/image11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0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2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5" Type="http://schemas.openxmlformats.org/officeDocument/2006/relationships/image" Target="../media/image4.png"/><Relationship Id="rId4" Type="http://schemas.openxmlformats.org/officeDocument/2006/relationships/image" Target="../media/image14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5" Type="http://schemas.openxmlformats.org/officeDocument/2006/relationships/image" Target="../media/image4.png"/><Relationship Id="rId4" Type="http://schemas.openxmlformats.org/officeDocument/2006/relationships/image" Target="../media/image30.png"/></Relationships>
</file>

<file path=ppt/slides/_rels/slide104.xml.rels><?xml version="1.0" encoding="UTF-8" standalone="yes"?>
<Relationships xmlns="http://schemas.openxmlformats.org/package/2006/relationships"><Relationship Id="rId3" Type="http://schemas.microsoft.com/office/2007/relationships/media" Target="../media/media7.wav"/><Relationship Id="rId7" Type="http://schemas.openxmlformats.org/officeDocument/2006/relationships/image" Target="../media/image4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24.xml"/><Relationship Id="rId4" Type="http://schemas.openxmlformats.org/officeDocument/2006/relationships/audio" Target="../media/media7.wav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5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4.png"/><Relationship Id="rId4" Type="http://schemas.openxmlformats.org/officeDocument/2006/relationships/image" Target="../media/image18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4.mp3"/><Relationship Id="rId1" Type="http://schemas.microsoft.com/office/2007/relationships/media" Target="../media/media14.mp3"/><Relationship Id="rId5" Type="http://schemas.openxmlformats.org/officeDocument/2006/relationships/image" Target="../media/image4.png"/><Relationship Id="rId4" Type="http://schemas.openxmlformats.org/officeDocument/2006/relationships/image" Target="../media/image19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audio" Target="../media/media15.mp3"/><Relationship Id="rId1" Type="http://schemas.microsoft.com/office/2007/relationships/media" Target="../media/media15.mp3"/><Relationship Id="rId5" Type="http://schemas.openxmlformats.org/officeDocument/2006/relationships/image" Target="../media/image4.png"/><Relationship Id="rId4" Type="http://schemas.openxmlformats.org/officeDocument/2006/relationships/image" Target="../media/image20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0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4.png"/><Relationship Id="rId4" Type="http://schemas.openxmlformats.org/officeDocument/2006/relationships/image" Target="../media/image21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.xml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5" Type="http://schemas.openxmlformats.org/officeDocument/2006/relationships/image" Target="../media/image4.png"/><Relationship Id="rId4" Type="http://schemas.openxmlformats.org/officeDocument/2006/relationships/image" Target="../media/image22.png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4.png"/><Relationship Id="rId4" Type="http://schemas.openxmlformats.org/officeDocument/2006/relationships/image" Target="../media/image23.png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audio" Target="../media/media16.mp3"/><Relationship Id="rId1" Type="http://schemas.microsoft.com/office/2007/relationships/media" Target="../media/media16.mp3"/><Relationship Id="rId5" Type="http://schemas.openxmlformats.org/officeDocument/2006/relationships/image" Target="../media/image4.png"/><Relationship Id="rId4" Type="http://schemas.openxmlformats.org/officeDocument/2006/relationships/image" Target="../media/image32.png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3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04F84FA-7FE2-4B4E-AB2B-ACE511CF1C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7392"/>
          <a:stretch/>
        </p:blipFill>
        <p:spPr>
          <a:xfrm>
            <a:off x="2100649" y="1788888"/>
            <a:ext cx="7410450" cy="452541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CCB1B08-1C27-4E3F-9B57-82FF2F02C812}"/>
              </a:ext>
            </a:extLst>
          </p:cNvPr>
          <p:cNvSpPr txBox="1"/>
          <p:nvPr/>
        </p:nvSpPr>
        <p:spPr>
          <a:xfrm>
            <a:off x="3929449" y="760869"/>
            <a:ext cx="788361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latin typeface="Twinkl" panose="02000000000000000000" pitchFamily="2" charset="0"/>
              </a:rPr>
              <a:t>Reading!</a:t>
            </a:r>
          </a:p>
        </p:txBody>
      </p:sp>
    </p:spTree>
    <p:extLst>
      <p:ext uri="{BB962C8B-B14F-4D97-AF65-F5344CB8AC3E}">
        <p14:creationId xmlns:p14="http://schemas.microsoft.com/office/powerpoint/2010/main" val="25352549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BC190C8-58CC-4A0F-8DD8-8A520E35ED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7015" y="41566"/>
            <a:ext cx="9917970" cy="6816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129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77E30-9E72-42E6-BEA2-9A74894FE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3936" y="407773"/>
            <a:ext cx="9144000" cy="867075"/>
          </a:xfrm>
        </p:spPr>
        <p:txBody>
          <a:bodyPr>
            <a:normAutofit fontScale="90000"/>
          </a:bodyPr>
          <a:lstStyle/>
          <a:p>
            <a:r>
              <a:rPr lang="en-GB" dirty="0"/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1D2A69-3187-4044-823F-9099E1ADE9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97243" y="1300570"/>
            <a:ext cx="10997514" cy="960716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5b revisit </a:t>
            </a:r>
          </a:p>
          <a:p>
            <a:r>
              <a:rPr lang="en-GB" dirty="0">
                <a:latin typeface="Comic Sans MS" panose="030F0702030302020204" pitchFamily="66" charset="0"/>
              </a:rPr>
              <a:t>Monday 18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October 2021</a:t>
            </a:r>
          </a:p>
          <a:p>
            <a:endParaRPr lang="en-GB" b="1" dirty="0">
              <a:latin typeface="Twinkl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E899C6-73EE-4249-A5E1-20DE04108BCD}"/>
              </a:ext>
            </a:extLst>
          </p:cNvPr>
          <p:cNvSpPr/>
          <p:nvPr/>
        </p:nvSpPr>
        <p:spPr>
          <a:xfrm>
            <a:off x="749643" y="2462615"/>
            <a:ext cx="1130231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dirty="0">
                <a:latin typeface="Twinkl" panose="02000000000000000000" pitchFamily="2" charset="0"/>
              </a:rPr>
              <a:t>Sounds- ow, </a:t>
            </a:r>
            <a:r>
              <a:rPr lang="en-GB" sz="4000" dirty="0" err="1">
                <a:latin typeface="Twinkl" panose="02000000000000000000" pitchFamily="2" charset="0"/>
              </a:rPr>
              <a:t>ie</a:t>
            </a:r>
            <a:r>
              <a:rPr lang="en-GB" sz="4000" dirty="0">
                <a:latin typeface="Twinkl" panose="02000000000000000000" pitchFamily="2" charset="0"/>
              </a:rPr>
              <a:t>, </a:t>
            </a:r>
            <a:r>
              <a:rPr lang="en-GB" sz="4000" dirty="0" err="1">
                <a:latin typeface="Twinkl" panose="02000000000000000000" pitchFamily="2" charset="0"/>
              </a:rPr>
              <a:t>ea</a:t>
            </a:r>
            <a:r>
              <a:rPr lang="en-GB" sz="4000" dirty="0">
                <a:latin typeface="Twinkl" panose="02000000000000000000" pitchFamily="2" charset="0"/>
              </a:rPr>
              <a:t>, </a:t>
            </a:r>
            <a:r>
              <a:rPr lang="en-GB" sz="4000" dirty="0" err="1">
                <a:latin typeface="Twinkl" panose="02000000000000000000" pitchFamily="2" charset="0"/>
              </a:rPr>
              <a:t>er</a:t>
            </a:r>
            <a:endParaRPr lang="en-GB" sz="4000" dirty="0">
              <a:latin typeface="Twinkl" panose="02000000000000000000" pitchFamily="2" charset="0"/>
            </a:endParaRPr>
          </a:p>
          <a:p>
            <a:r>
              <a:rPr lang="en-GB" sz="4000" dirty="0">
                <a:latin typeface="Twinkl" panose="02000000000000000000" pitchFamily="2" charset="0"/>
              </a:rPr>
              <a:t>Tricky words for spelling: </a:t>
            </a:r>
            <a:r>
              <a:rPr lang="en-GB" sz="4800" b="1" dirty="0">
                <a:latin typeface="Twinkl" panose="02000000000000000000" pitchFamily="2" charset="0"/>
              </a:rPr>
              <a:t>water, where, who, again, thought, through, work, mouse</a:t>
            </a:r>
            <a:endParaRPr lang="en-GB" sz="4000" b="1" dirty="0">
              <a:latin typeface="Twinkl" panose="02000000000000000000" pitchFamily="2" charset="0"/>
            </a:endParaRPr>
          </a:p>
          <a:p>
            <a:endParaRPr lang="en-GB" sz="1600" dirty="0">
              <a:latin typeface="Twinkl" panose="02000000000000000000" pitchFamily="2" charset="0"/>
            </a:endParaRPr>
          </a:p>
          <a:p>
            <a:pPr algn="ctr"/>
            <a:r>
              <a:rPr lang="en-GB" sz="4000" b="1" dirty="0">
                <a:solidFill>
                  <a:srgbClr val="FF0000"/>
                </a:solidFill>
                <a:latin typeface="Twinkl" panose="02000000000000000000" pitchFamily="2" charset="0"/>
              </a:rPr>
              <a:t>little, one, do, when, what</a:t>
            </a:r>
          </a:p>
          <a:p>
            <a:pPr algn="ctr"/>
            <a:r>
              <a:rPr lang="en-GB" sz="4000" b="1" dirty="0">
                <a:solidFill>
                  <a:srgbClr val="FF0000"/>
                </a:solidFill>
                <a:latin typeface="Twinkl" panose="02000000000000000000" pitchFamily="2" charset="0"/>
              </a:rPr>
              <a:t> said so have like  come some were there</a:t>
            </a:r>
          </a:p>
        </p:txBody>
      </p:sp>
    </p:spTree>
    <p:extLst>
      <p:ext uri="{BB962C8B-B14F-4D97-AF65-F5344CB8AC3E}">
        <p14:creationId xmlns:p14="http://schemas.microsoft.com/office/powerpoint/2010/main" val="626776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48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5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7248521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221" y="2276475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16547992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417" y="2781301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231669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381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48402099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01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6471406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660" y="1625602"/>
            <a:ext cx="4438650" cy="4120763"/>
          </a:xfrm>
          <a:prstGeom prst="rect">
            <a:avLst/>
          </a:prstGeom>
        </p:spPr>
      </p:pic>
      <p:pic>
        <p:nvPicPr>
          <p:cNvPr id="2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31306" y="5613826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289371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8543577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607" y="1809750"/>
            <a:ext cx="5499256" cy="4610100"/>
          </a:xfrm>
          <a:prstGeom prst="rect">
            <a:avLst/>
          </a:prstGeom>
        </p:spPr>
      </p:pic>
      <p:pic>
        <p:nvPicPr>
          <p:cNvPr id="3" name="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36807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977035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272" y="1701802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7719544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685" y="2052638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15209022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27657542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484" y="1866901"/>
            <a:ext cx="1679503" cy="4524375"/>
          </a:xfrm>
          <a:prstGeom prst="rect">
            <a:avLst/>
          </a:prstGeom>
        </p:spPr>
      </p:pic>
      <p:pic>
        <p:nvPicPr>
          <p:cNvPr id="7" name="EW">
            <a:hlinkClick r:id="" action="ppaction://media"/>
            <a:extLst>
              <a:ext uri="{FF2B5EF4-FFF2-40B4-BE49-F238E27FC236}">
                <a16:creationId xmlns:a16="http://schemas.microsoft.com/office/drawing/2014/main" id="{9588528F-65F8-4D39-A26F-36826AFA7B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921793" y="5555721"/>
            <a:ext cx="609600" cy="609600"/>
          </a:xfrm>
          <a:prstGeom prst="rect">
            <a:avLst/>
          </a:prstGeom>
        </p:spPr>
      </p:pic>
      <p:sp>
        <p:nvSpPr>
          <p:cNvPr id="6" name="Rounded Rectangle 4">
            <a:extLst>
              <a:ext uri="{FF2B5EF4-FFF2-40B4-BE49-F238E27FC236}">
                <a16:creationId xmlns:a16="http://schemas.microsoft.com/office/drawing/2014/main" id="{BA842F16-2C7B-48B7-A187-78555D56EA40}"/>
              </a:ext>
            </a:extLst>
          </p:cNvPr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  <p:pic>
        <p:nvPicPr>
          <p:cNvPr id="3" name="OO (Long)">
            <a:hlinkClick r:id="" action="ppaction://media"/>
            <a:extLst>
              <a:ext uri="{FF2B5EF4-FFF2-40B4-BE49-F238E27FC236}">
                <a16:creationId xmlns:a16="http://schemas.microsoft.com/office/drawing/2014/main" id="{F5FDC5DA-CA65-46DA-824B-3BE93E0996F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92545" y="40190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311452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5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816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4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75619997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0787096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05218498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685" y="2107021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71408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148" y="2122126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6476851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565" y="1745822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24229004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69758" y="2524125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2113236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95535" y="1319213"/>
            <a:ext cx="7391400" cy="48101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6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703888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399502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51700854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BC903-5CA6-41E0-850B-2FEDBB5BD1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25" y="1170874"/>
            <a:ext cx="10960100" cy="994306"/>
          </a:xfrm>
        </p:spPr>
        <p:txBody>
          <a:bodyPr/>
          <a:lstStyle/>
          <a:p>
            <a:r>
              <a:rPr lang="en-GB" dirty="0"/>
              <a:t>Today we are looking at the </a:t>
            </a:r>
            <a:r>
              <a:rPr lang="en-GB" sz="6000" b="1" u="sng" dirty="0">
                <a:solidFill>
                  <a:srgbClr val="7030A0"/>
                </a:solidFill>
              </a:rPr>
              <a:t>ow</a:t>
            </a:r>
            <a:r>
              <a:rPr lang="en-GB" dirty="0"/>
              <a:t> phoneme</a:t>
            </a:r>
            <a:br>
              <a:rPr lang="en-GB" dirty="0"/>
            </a:br>
            <a:r>
              <a:rPr lang="en-GB" dirty="0"/>
              <a:t>The tricky words for spelling are …</a:t>
            </a:r>
            <a:br>
              <a:rPr lang="en-GB" dirty="0"/>
            </a:br>
            <a:r>
              <a:rPr lang="en-GB" b="1" dirty="0">
                <a:solidFill>
                  <a:srgbClr val="FF0000"/>
                </a:solidFill>
              </a:rPr>
              <a:t>water, where, who, </a:t>
            </a:r>
          </a:p>
        </p:txBody>
      </p:sp>
    </p:spTree>
    <p:extLst>
      <p:ext uri="{BB962C8B-B14F-4D97-AF65-F5344CB8AC3E}">
        <p14:creationId xmlns:p14="http://schemas.microsoft.com/office/powerpoint/2010/main" val="291641899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A05832-447D-4F1B-AC35-B3E34DB0B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Phonics Play game…   </a:t>
            </a:r>
            <a:r>
              <a:rPr lang="en-GB" b="1" dirty="0">
                <a:solidFill>
                  <a:srgbClr val="0563C2"/>
                </a:solidFill>
                <a:latin typeface="OpenSans-Bold"/>
              </a:rPr>
              <a:t>Acorn Adventures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267445-D335-4E04-B4BF-47A6BF4BE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665" y="1945104"/>
            <a:ext cx="2947978" cy="255780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DFE0C95-B610-4AC6-A7F3-13D9902856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265" y="1651751"/>
            <a:ext cx="2947978" cy="314451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E9E73C0-DB32-4707-8A40-795455214C99}"/>
              </a:ext>
            </a:extLst>
          </p:cNvPr>
          <p:cNvSpPr txBox="1"/>
          <p:nvPr/>
        </p:nvSpPr>
        <p:spPr>
          <a:xfrm>
            <a:off x="891496" y="4877194"/>
            <a:ext cx="444843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atin typeface="Twinkl" panose="02000000000000000000" pitchFamily="2" charset="0"/>
              </a:rPr>
              <a:t>brown cow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23B82E-BD51-486D-868C-1C3B984065FA}"/>
              </a:ext>
            </a:extLst>
          </p:cNvPr>
          <p:cNvSpPr txBox="1"/>
          <p:nvPr/>
        </p:nvSpPr>
        <p:spPr>
          <a:xfrm>
            <a:off x="6672649" y="4877194"/>
            <a:ext cx="50969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b="1" dirty="0">
                <a:latin typeface="Twinkl" panose="02000000000000000000" pitchFamily="2" charset="0"/>
              </a:rPr>
              <a:t>blow the snow</a:t>
            </a:r>
          </a:p>
        </p:txBody>
      </p:sp>
    </p:spTree>
    <p:extLst>
      <p:ext uri="{BB962C8B-B14F-4D97-AF65-F5344CB8AC3E}">
        <p14:creationId xmlns:p14="http://schemas.microsoft.com/office/powerpoint/2010/main" val="7584279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EA35E-08D5-45B5-95D0-ADDB9830C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8" y="286168"/>
            <a:ext cx="10960100" cy="994306"/>
          </a:xfrm>
        </p:spPr>
        <p:txBody>
          <a:bodyPr/>
          <a:lstStyle/>
          <a:p>
            <a:r>
              <a:rPr lang="en-GB" dirty="0"/>
              <a:t>Sort the words…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A1DEB8E-5E42-46C6-9168-9ED346DC9983}"/>
              </a:ext>
            </a:extLst>
          </p:cNvPr>
          <p:cNvSpPr/>
          <p:nvPr/>
        </p:nvSpPr>
        <p:spPr>
          <a:xfrm>
            <a:off x="3020799" y="3244334"/>
            <a:ext cx="20071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/>
              <a:t>show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90DA33-47BF-4BB8-8145-5627B9457D49}"/>
              </a:ext>
            </a:extLst>
          </p:cNvPr>
          <p:cNvSpPr/>
          <p:nvPr/>
        </p:nvSpPr>
        <p:spPr>
          <a:xfrm>
            <a:off x="5227563" y="1982450"/>
            <a:ext cx="210249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/>
              <a:t>cow</a:t>
            </a:r>
            <a:r>
              <a:rPr lang="en-GB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229869-6FDB-4B62-8BBC-984B5E66E169}"/>
              </a:ext>
            </a:extLst>
          </p:cNvPr>
          <p:cNvSpPr/>
          <p:nvPr/>
        </p:nvSpPr>
        <p:spPr>
          <a:xfrm>
            <a:off x="2302268" y="4708009"/>
            <a:ext cx="1893852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/>
              <a:t>owl</a:t>
            </a:r>
            <a:r>
              <a:rPr lang="en-GB" dirty="0"/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4F9AB5-8EAC-42C6-9D6A-040652680AE4}"/>
              </a:ext>
            </a:extLst>
          </p:cNvPr>
          <p:cNvSpPr/>
          <p:nvPr/>
        </p:nvSpPr>
        <p:spPr>
          <a:xfrm>
            <a:off x="754643" y="1669357"/>
            <a:ext cx="245355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/>
              <a:t>brown</a:t>
            </a:r>
            <a:r>
              <a:rPr lang="en-GB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0A457C-E41B-4B07-AD4A-23A608019940}"/>
              </a:ext>
            </a:extLst>
          </p:cNvPr>
          <p:cNvSpPr/>
          <p:nvPr/>
        </p:nvSpPr>
        <p:spPr>
          <a:xfrm>
            <a:off x="8606784" y="4694165"/>
            <a:ext cx="256589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/>
              <a:t>crown</a:t>
            </a:r>
            <a:r>
              <a:rPr lang="en-GB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02E35C-11AD-4F10-AFAA-6CEB31301207}"/>
              </a:ext>
            </a:extLst>
          </p:cNvPr>
          <p:cNvSpPr/>
          <p:nvPr/>
        </p:nvSpPr>
        <p:spPr>
          <a:xfrm>
            <a:off x="8983801" y="2026722"/>
            <a:ext cx="20303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dirty="0"/>
              <a:t>frown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31C1C2-3745-4621-96E6-62ED5F6767A0}"/>
              </a:ext>
            </a:extLst>
          </p:cNvPr>
          <p:cNvSpPr/>
          <p:nvPr/>
        </p:nvSpPr>
        <p:spPr>
          <a:xfrm>
            <a:off x="609598" y="3237984"/>
            <a:ext cx="15404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/>
              <a:t>low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B185D4-4D4E-46EE-85A2-AE91EAFFC783}"/>
              </a:ext>
            </a:extLst>
          </p:cNvPr>
          <p:cNvSpPr/>
          <p:nvPr/>
        </p:nvSpPr>
        <p:spPr>
          <a:xfrm>
            <a:off x="5502208" y="4412198"/>
            <a:ext cx="177022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  <a:r>
              <a:rPr lang="en-GB" sz="6000" dirty="0"/>
              <a:t>bowl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BCAB18-7714-41AC-B1D5-FBB72F8FCFD7}"/>
              </a:ext>
            </a:extLst>
          </p:cNvPr>
          <p:cNvSpPr/>
          <p:nvPr/>
        </p:nvSpPr>
        <p:spPr>
          <a:xfrm>
            <a:off x="7529673" y="3237984"/>
            <a:ext cx="217521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/>
              <a:t>snow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EEEED8-62D2-44F6-A30A-AEC3B1389C3B}"/>
              </a:ext>
            </a:extLst>
          </p:cNvPr>
          <p:cNvSpPr/>
          <p:nvPr/>
        </p:nvSpPr>
        <p:spPr>
          <a:xfrm>
            <a:off x="5637439" y="5427861"/>
            <a:ext cx="267111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dirty="0"/>
              <a:t>window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F0D32EB-C02B-49C6-A35E-5A4EE5AB7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891" y="347124"/>
            <a:ext cx="1661842" cy="144118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63D77B2-AE9D-47CA-A2FA-568FAFB77C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4499" y="219292"/>
            <a:ext cx="155257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18088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EA35E-08D5-45B5-95D0-ADDB9830C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8" y="286168"/>
            <a:ext cx="10960100" cy="994306"/>
          </a:xfrm>
        </p:spPr>
        <p:txBody>
          <a:bodyPr/>
          <a:lstStyle/>
          <a:p>
            <a:r>
              <a:rPr lang="en-GB" dirty="0"/>
              <a:t>Sort the words…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A1DEB8E-5E42-46C6-9168-9ED346DC9983}"/>
              </a:ext>
            </a:extLst>
          </p:cNvPr>
          <p:cNvSpPr/>
          <p:nvPr/>
        </p:nvSpPr>
        <p:spPr>
          <a:xfrm>
            <a:off x="9360053" y="3291261"/>
            <a:ext cx="200715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/>
              <a:t>show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190DA33-47BF-4BB8-8145-5627B9457D49}"/>
              </a:ext>
            </a:extLst>
          </p:cNvPr>
          <p:cNvSpPr/>
          <p:nvPr/>
        </p:nvSpPr>
        <p:spPr>
          <a:xfrm>
            <a:off x="5428389" y="2222321"/>
            <a:ext cx="2102499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/>
              <a:t>cow</a:t>
            </a:r>
            <a:r>
              <a:rPr lang="en-GB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229869-6FDB-4B62-8BBC-984B5E66E169}"/>
              </a:ext>
            </a:extLst>
          </p:cNvPr>
          <p:cNvSpPr/>
          <p:nvPr/>
        </p:nvSpPr>
        <p:spPr>
          <a:xfrm>
            <a:off x="5564613" y="3762302"/>
            <a:ext cx="1893852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8800" dirty="0"/>
              <a:t>owl</a:t>
            </a:r>
            <a:r>
              <a:rPr lang="en-GB" dirty="0"/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34F9AB5-8EAC-42C6-9D6A-040652680AE4}"/>
              </a:ext>
            </a:extLst>
          </p:cNvPr>
          <p:cNvSpPr/>
          <p:nvPr/>
        </p:nvSpPr>
        <p:spPr>
          <a:xfrm>
            <a:off x="5252861" y="1545212"/>
            <a:ext cx="245355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/>
              <a:t>brown</a:t>
            </a:r>
            <a:r>
              <a:rPr lang="en-GB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F0A457C-E41B-4B07-AD4A-23A608019940}"/>
              </a:ext>
            </a:extLst>
          </p:cNvPr>
          <p:cNvSpPr/>
          <p:nvPr/>
        </p:nvSpPr>
        <p:spPr>
          <a:xfrm>
            <a:off x="5252861" y="4920636"/>
            <a:ext cx="256589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/>
              <a:t>crown</a:t>
            </a:r>
            <a:r>
              <a:rPr lang="en-GB" dirty="0"/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F02E35C-11AD-4F10-AFAA-6CEB31301207}"/>
              </a:ext>
            </a:extLst>
          </p:cNvPr>
          <p:cNvSpPr/>
          <p:nvPr/>
        </p:nvSpPr>
        <p:spPr>
          <a:xfrm>
            <a:off x="5355677" y="3303104"/>
            <a:ext cx="203036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dirty="0"/>
              <a:t>frown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031C1C2-3745-4621-96E6-62ED5F6767A0}"/>
              </a:ext>
            </a:extLst>
          </p:cNvPr>
          <p:cNvSpPr/>
          <p:nvPr/>
        </p:nvSpPr>
        <p:spPr>
          <a:xfrm>
            <a:off x="9889731" y="3973910"/>
            <a:ext cx="15404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/>
              <a:t>low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CB185D4-4D4E-46EE-85A2-AE91EAFFC783}"/>
              </a:ext>
            </a:extLst>
          </p:cNvPr>
          <p:cNvSpPr/>
          <p:nvPr/>
        </p:nvSpPr>
        <p:spPr>
          <a:xfrm>
            <a:off x="9596978" y="2609548"/>
            <a:ext cx="177022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 </a:t>
            </a:r>
            <a:r>
              <a:rPr lang="en-GB" sz="6000" dirty="0"/>
              <a:t>bowl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BCAB18-7714-41AC-B1D5-FBB72F8FCFD7}"/>
              </a:ext>
            </a:extLst>
          </p:cNvPr>
          <p:cNvSpPr/>
          <p:nvPr/>
        </p:nvSpPr>
        <p:spPr>
          <a:xfrm>
            <a:off x="9394487" y="1745267"/>
            <a:ext cx="217521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7200" dirty="0"/>
              <a:t>snow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0EEEED8-62D2-44F6-A30A-AEC3B1389C3B}"/>
              </a:ext>
            </a:extLst>
          </p:cNvPr>
          <p:cNvSpPr/>
          <p:nvPr/>
        </p:nvSpPr>
        <p:spPr>
          <a:xfrm>
            <a:off x="9146534" y="4956383"/>
            <a:ext cx="267111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000" dirty="0"/>
              <a:t>window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F0D32EB-C02B-49C6-A35E-5A4EE5AB76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7891" y="347124"/>
            <a:ext cx="1661842" cy="144118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63D77B2-AE9D-47CA-A2FA-568FAFB77C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4499" y="219292"/>
            <a:ext cx="155257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6157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77312-6765-490C-B3A6-48D05FC62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the sentences to your partner…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6407D93-4B30-48B1-900A-A099CCE31003}"/>
              </a:ext>
            </a:extLst>
          </p:cNvPr>
          <p:cNvSpPr/>
          <p:nvPr/>
        </p:nvSpPr>
        <p:spPr>
          <a:xfrm>
            <a:off x="609598" y="1583377"/>
            <a:ext cx="1138022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latin typeface="Twinkl" panose="02000000000000000000" pitchFamily="2" charset="0"/>
              </a:rPr>
              <a:t>Is a brown owl at the window? </a:t>
            </a:r>
          </a:p>
          <a:p>
            <a:endParaRPr lang="en-GB" sz="5400" dirty="0">
              <a:latin typeface="Twinkl" panose="02000000000000000000" pitchFamily="2" charset="0"/>
            </a:endParaRPr>
          </a:p>
          <a:p>
            <a:r>
              <a:rPr lang="en-GB" sz="5400" dirty="0">
                <a:latin typeface="Twinkl" panose="02000000000000000000" pitchFamily="2" charset="0"/>
              </a:rPr>
              <a:t>Did the cow put his food in a bowl?</a:t>
            </a:r>
          </a:p>
          <a:p>
            <a:r>
              <a:rPr lang="en-GB" sz="5400" dirty="0">
                <a:latin typeface="Twinkl" panose="02000000000000000000" pitchFamily="2" charset="0"/>
              </a:rPr>
              <a:t> </a:t>
            </a:r>
          </a:p>
          <a:p>
            <a:r>
              <a:rPr lang="en-GB" sz="5400" dirty="0">
                <a:latin typeface="Twinkl" panose="02000000000000000000" pitchFamily="2" charset="0"/>
              </a:rPr>
              <a:t>Can a shadow be brown?</a:t>
            </a:r>
          </a:p>
          <a:p>
            <a:endParaRPr lang="en-GB" sz="54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40321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9948EC-9CAC-4486-9655-F99DC6E0B809}"/>
              </a:ext>
            </a:extLst>
          </p:cNvPr>
          <p:cNvSpPr txBox="1"/>
          <p:nvPr/>
        </p:nvSpPr>
        <p:spPr>
          <a:xfrm>
            <a:off x="1013254" y="716692"/>
            <a:ext cx="10058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Handwriting – curly caterpillar letters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C2BA0A-9348-4758-9624-FAF1BED62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6817" y="1301467"/>
            <a:ext cx="7872026" cy="5578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3232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77E30-9E72-42E6-BEA2-9A74894FE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12790" y="306817"/>
            <a:ext cx="9144000" cy="867075"/>
          </a:xfrm>
        </p:spPr>
        <p:txBody>
          <a:bodyPr>
            <a:normAutofit fontScale="90000"/>
          </a:bodyPr>
          <a:lstStyle/>
          <a:p>
            <a:r>
              <a:rPr lang="en-GB" dirty="0"/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1D2A69-3187-4044-823F-9099E1ADE9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60854" y="1062681"/>
            <a:ext cx="10470292" cy="3045941"/>
          </a:xfrm>
        </p:spPr>
        <p:txBody>
          <a:bodyPr>
            <a:norm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Phase 5b revisit </a:t>
            </a:r>
          </a:p>
          <a:p>
            <a:r>
              <a:rPr lang="en-GB" sz="4000" dirty="0">
                <a:latin typeface="Comic Sans MS" panose="030F0702030302020204" pitchFamily="66" charset="0"/>
              </a:rPr>
              <a:t>Tuesday 19</a:t>
            </a:r>
            <a:r>
              <a:rPr lang="en-GB" sz="4000" baseline="30000" dirty="0">
                <a:latin typeface="Comic Sans MS" panose="030F0702030302020204" pitchFamily="66" charset="0"/>
              </a:rPr>
              <a:t>th</a:t>
            </a:r>
            <a:r>
              <a:rPr lang="en-GB" sz="4000" dirty="0">
                <a:latin typeface="Comic Sans MS" panose="030F0702030302020204" pitchFamily="66" charset="0"/>
              </a:rPr>
              <a:t> October 2021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298512-3246-4FED-8806-9C2AE2C58B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862"/>
          <a:stretch/>
        </p:blipFill>
        <p:spPr>
          <a:xfrm>
            <a:off x="1268363" y="2842055"/>
            <a:ext cx="8963120" cy="3284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1921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48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5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99290992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8070058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221" y="2276475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28801969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417" y="2781301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5605042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381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9189161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01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56319527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660" y="1625602"/>
            <a:ext cx="4438650" cy="4120763"/>
          </a:xfrm>
          <a:prstGeom prst="rect">
            <a:avLst/>
          </a:prstGeom>
        </p:spPr>
      </p:pic>
      <p:pic>
        <p:nvPicPr>
          <p:cNvPr id="2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31306" y="5613826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289371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04512838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272" y="1701802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6243583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685" y="2052638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29559720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3778540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94" y="1687928"/>
            <a:ext cx="6338883" cy="3653272"/>
          </a:xfrm>
          <a:prstGeom prst="rect">
            <a:avLst/>
          </a:prstGeom>
        </p:spPr>
      </p:pic>
      <p:pic>
        <p:nvPicPr>
          <p:cNvPr id="2" name="EW">
            <a:hlinkClick r:id="" action="ppaction://media"/>
            <a:extLst>
              <a:ext uri="{FF2B5EF4-FFF2-40B4-BE49-F238E27FC236}">
                <a16:creationId xmlns:a16="http://schemas.microsoft.com/office/drawing/2014/main" id="{54D46780-4711-490F-8ED5-D07747EE18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1793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85272216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816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4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782220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84637446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3850094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685" y="2107021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93657372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148" y="2122126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82813556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565" y="1745822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12306482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69758" y="2524125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88624657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95535" y="1319213"/>
            <a:ext cx="7391400" cy="48101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6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703888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399502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07515444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A77310-C1A7-4D6D-A174-72CD32F633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6000" dirty="0" err="1"/>
              <a:t>ie</a:t>
            </a:r>
            <a:r>
              <a:rPr lang="en-GB" sz="6000" dirty="0"/>
              <a:t> – Acorn Adventures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017030A-8F78-4F04-BE0C-ED06C0753405}"/>
              </a:ext>
            </a:extLst>
          </p:cNvPr>
          <p:cNvSpPr/>
          <p:nvPr/>
        </p:nvSpPr>
        <p:spPr>
          <a:xfrm>
            <a:off x="1482810" y="2080224"/>
            <a:ext cx="982362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latin typeface="Twinkl" panose="02000000000000000000" pitchFamily="2" charset="0"/>
              </a:rPr>
              <a:t>pie, fried, cried, denied, replied,</a:t>
            </a:r>
          </a:p>
          <a:p>
            <a:endParaRPr lang="en-GB" sz="4800" dirty="0">
              <a:latin typeface="Twinkl" panose="02000000000000000000" pitchFamily="2" charset="0"/>
            </a:endParaRPr>
          </a:p>
          <a:p>
            <a:r>
              <a:rPr lang="en-GB" sz="4800" dirty="0">
                <a:latin typeface="Twinkl" panose="02000000000000000000" pitchFamily="2" charset="0"/>
              </a:rPr>
              <a:t>chief, thief, shield, belief, shriek.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936504-EC35-4F7B-9045-4C1F83BE46C7}"/>
              </a:ext>
            </a:extLst>
          </p:cNvPr>
          <p:cNvSpPr/>
          <p:nvPr/>
        </p:nvSpPr>
        <p:spPr>
          <a:xfrm>
            <a:off x="1145059" y="5455775"/>
            <a:ext cx="100007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https://www.phonicsplay.co.uk/resources/phase/5/acorn-adventures?utm_source=pdf&amp;utm_medium=text_link&amp;utm_campaign=phonicsplay&amp;utm_term=planning&amp;utm_content</a:t>
            </a:r>
            <a:r>
              <a:rPr lang="en-GB" dirty="0"/>
              <a:t>=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844964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F00894-2C1C-4906-B681-273427F8B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(</a:t>
            </a:r>
            <a:r>
              <a:rPr lang="en-GB" dirty="0" err="1"/>
              <a:t>ie</a:t>
            </a:r>
            <a:r>
              <a:rPr lang="en-GB" dirty="0"/>
              <a:t> as in </a:t>
            </a:r>
            <a:r>
              <a:rPr lang="en-GB" dirty="0" err="1"/>
              <a:t>ee</a:t>
            </a:r>
            <a:r>
              <a:rPr lang="en-GB" dirty="0"/>
              <a:t>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0615A88-2B68-4CC9-86CE-505CD13DA33C}"/>
              </a:ext>
            </a:extLst>
          </p:cNvPr>
          <p:cNvSpPr/>
          <p:nvPr/>
        </p:nvSpPr>
        <p:spPr>
          <a:xfrm>
            <a:off x="3294987" y="2321004"/>
            <a:ext cx="4405950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800" dirty="0"/>
              <a:t>chief, </a:t>
            </a:r>
          </a:p>
        </p:txBody>
      </p:sp>
    </p:spTree>
    <p:extLst>
      <p:ext uri="{BB962C8B-B14F-4D97-AF65-F5344CB8AC3E}">
        <p14:creationId xmlns:p14="http://schemas.microsoft.com/office/powerpoint/2010/main" val="194641171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CF8F4-5017-43DF-B680-74B5EBC12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(</a:t>
            </a:r>
            <a:r>
              <a:rPr lang="en-GB" dirty="0" err="1"/>
              <a:t>ie</a:t>
            </a:r>
            <a:r>
              <a:rPr lang="en-GB" dirty="0"/>
              <a:t> as in </a:t>
            </a:r>
            <a:r>
              <a:rPr lang="en-GB" dirty="0" err="1"/>
              <a:t>ee</a:t>
            </a:r>
            <a:r>
              <a:rPr lang="en-GB" dirty="0"/>
              <a:t>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8DF6CD8-E2A5-4AB4-8111-EB3453BD71FC}"/>
              </a:ext>
            </a:extLst>
          </p:cNvPr>
          <p:cNvSpPr/>
          <p:nvPr/>
        </p:nvSpPr>
        <p:spPr>
          <a:xfrm>
            <a:off x="4053322" y="2497976"/>
            <a:ext cx="3073149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/>
              <a:t>thief</a:t>
            </a:r>
            <a:r>
              <a:rPr lang="en-GB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239260802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0EF09-7057-4BE8-9B65-55640079D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(</a:t>
            </a:r>
            <a:r>
              <a:rPr lang="en-GB" dirty="0" err="1"/>
              <a:t>ie</a:t>
            </a:r>
            <a:r>
              <a:rPr lang="en-GB" dirty="0"/>
              <a:t> as in </a:t>
            </a:r>
            <a:r>
              <a:rPr lang="en-GB" dirty="0" err="1"/>
              <a:t>ee</a:t>
            </a:r>
            <a:r>
              <a:rPr lang="en-GB" dirty="0"/>
              <a:t>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8A4A67D-F421-4F36-BEFE-056002073FCB}"/>
              </a:ext>
            </a:extLst>
          </p:cNvPr>
          <p:cNvSpPr/>
          <p:nvPr/>
        </p:nvSpPr>
        <p:spPr>
          <a:xfrm>
            <a:off x="3170146" y="2243437"/>
            <a:ext cx="3831498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/>
              <a:t>shield</a:t>
            </a:r>
            <a:r>
              <a:rPr lang="en-GB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80499035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2D456-1FC2-4A56-BBDB-9CDEC55CA6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(</a:t>
            </a:r>
            <a:r>
              <a:rPr lang="en-GB" dirty="0" err="1"/>
              <a:t>ie</a:t>
            </a:r>
            <a:r>
              <a:rPr lang="en-GB" dirty="0"/>
              <a:t> as in </a:t>
            </a:r>
            <a:r>
              <a:rPr lang="en-GB" dirty="0" err="1"/>
              <a:t>ee</a:t>
            </a:r>
            <a:r>
              <a:rPr lang="en-GB" dirty="0"/>
              <a:t>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83279C8-7E95-40D6-939B-19F9A80C01FA}"/>
              </a:ext>
            </a:extLst>
          </p:cNvPr>
          <p:cNvSpPr/>
          <p:nvPr/>
        </p:nvSpPr>
        <p:spPr>
          <a:xfrm>
            <a:off x="3552196" y="2497976"/>
            <a:ext cx="3651834" cy="186204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1500" dirty="0"/>
              <a:t>belief</a:t>
            </a:r>
            <a:r>
              <a:rPr lang="en-GB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36200680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C2F79-CF65-42D8-BE3A-7CC5062AB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(</a:t>
            </a:r>
            <a:r>
              <a:rPr lang="en-GB" dirty="0" err="1"/>
              <a:t>ie</a:t>
            </a:r>
            <a:r>
              <a:rPr lang="en-GB" dirty="0"/>
              <a:t> as in </a:t>
            </a:r>
            <a:r>
              <a:rPr lang="en-GB" dirty="0" err="1"/>
              <a:t>ee</a:t>
            </a:r>
            <a:r>
              <a:rPr lang="en-GB" dirty="0"/>
              <a:t>)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3149FC-4B48-4675-9998-93D656FC1111}"/>
              </a:ext>
            </a:extLst>
          </p:cNvPr>
          <p:cNvSpPr/>
          <p:nvPr/>
        </p:nvSpPr>
        <p:spPr>
          <a:xfrm>
            <a:off x="3406684" y="2321004"/>
            <a:ext cx="4572085" cy="221599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3800" dirty="0"/>
              <a:t>shriek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5611989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52598-90EB-46B9-9F65-ECDA6BB2C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the sentences with your partner…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6668FF6-9932-49B1-9D82-5EE1529E2B9A}"/>
              </a:ext>
            </a:extLst>
          </p:cNvPr>
          <p:cNvSpPr/>
          <p:nvPr/>
        </p:nvSpPr>
        <p:spPr>
          <a:xfrm>
            <a:off x="609598" y="2092582"/>
            <a:ext cx="10392032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400" dirty="0">
                <a:latin typeface="Twinkl" panose="02000000000000000000" pitchFamily="2" charset="0"/>
              </a:rPr>
              <a:t>Will a </a:t>
            </a:r>
            <a:r>
              <a:rPr lang="en-GB" sz="4400" dirty="0">
                <a:solidFill>
                  <a:srgbClr val="00B050"/>
                </a:solidFill>
                <a:latin typeface="Twinkl" panose="02000000000000000000" pitchFamily="2" charset="0"/>
              </a:rPr>
              <a:t>chief shriek </a:t>
            </a:r>
            <a:r>
              <a:rPr lang="en-GB" sz="4400" dirty="0">
                <a:latin typeface="Twinkl" panose="02000000000000000000" pitchFamily="2" charset="0"/>
              </a:rPr>
              <a:t>with </a:t>
            </a:r>
            <a:r>
              <a:rPr lang="en-GB" sz="4400" dirty="0">
                <a:solidFill>
                  <a:srgbClr val="00B050"/>
                </a:solidFill>
                <a:latin typeface="Twinkl" panose="02000000000000000000" pitchFamily="2" charset="0"/>
              </a:rPr>
              <a:t>relief</a:t>
            </a:r>
            <a:r>
              <a:rPr lang="en-GB" sz="4400" dirty="0">
                <a:latin typeface="Twinkl" panose="02000000000000000000" pitchFamily="2" charset="0"/>
              </a:rPr>
              <a:t> in a </a:t>
            </a:r>
            <a:r>
              <a:rPr lang="en-GB" sz="4400" dirty="0">
                <a:solidFill>
                  <a:srgbClr val="00B050"/>
                </a:solidFill>
                <a:latin typeface="Twinkl" panose="02000000000000000000" pitchFamily="2" charset="0"/>
              </a:rPr>
              <a:t>field</a:t>
            </a:r>
            <a:r>
              <a:rPr lang="en-GB" sz="4400" dirty="0">
                <a:latin typeface="Twinkl" panose="02000000000000000000" pitchFamily="2" charset="0"/>
              </a:rPr>
              <a:t>?</a:t>
            </a:r>
          </a:p>
          <a:p>
            <a:r>
              <a:rPr lang="en-GB" sz="4400" dirty="0">
                <a:latin typeface="Twinkl" panose="02000000000000000000" pitchFamily="2" charset="0"/>
              </a:rPr>
              <a:t> </a:t>
            </a:r>
          </a:p>
          <a:p>
            <a:r>
              <a:rPr lang="en-GB" sz="4400" dirty="0">
                <a:latin typeface="Twinkl" panose="02000000000000000000" pitchFamily="2" charset="0"/>
              </a:rPr>
              <a:t>A </a:t>
            </a:r>
            <a:r>
              <a:rPr lang="en-GB" sz="4400" dirty="0">
                <a:solidFill>
                  <a:srgbClr val="00B050"/>
                </a:solidFill>
                <a:latin typeface="Twinkl" panose="02000000000000000000" pitchFamily="2" charset="0"/>
              </a:rPr>
              <a:t>thief</a:t>
            </a:r>
            <a:r>
              <a:rPr lang="en-GB" sz="4400" dirty="0">
                <a:latin typeface="Twinkl" panose="02000000000000000000" pitchFamily="2" charset="0"/>
              </a:rPr>
              <a:t> </a:t>
            </a:r>
            <a:r>
              <a:rPr lang="en-GB" sz="4400" dirty="0">
                <a:solidFill>
                  <a:schemeClr val="accent1"/>
                </a:solidFill>
                <a:latin typeface="Twinkl" panose="02000000000000000000" pitchFamily="2" charset="0"/>
              </a:rPr>
              <a:t>cried</a:t>
            </a:r>
            <a:r>
              <a:rPr lang="en-GB" sz="4400" dirty="0">
                <a:latin typeface="Twinkl" panose="02000000000000000000" pitchFamily="2" charset="0"/>
              </a:rPr>
              <a:t> and </a:t>
            </a:r>
            <a:r>
              <a:rPr lang="en-GB" sz="4400" dirty="0">
                <a:solidFill>
                  <a:schemeClr val="accent1"/>
                </a:solidFill>
                <a:latin typeface="Twinkl" panose="02000000000000000000" pitchFamily="2" charset="0"/>
              </a:rPr>
              <a:t>denied</a:t>
            </a:r>
            <a:r>
              <a:rPr lang="en-GB" sz="4400" dirty="0">
                <a:latin typeface="Twinkl" panose="02000000000000000000" pitchFamily="2" charset="0"/>
              </a:rPr>
              <a:t> his </a:t>
            </a:r>
            <a:r>
              <a:rPr lang="en-GB" sz="4400" dirty="0">
                <a:solidFill>
                  <a:srgbClr val="FF0000"/>
                </a:solidFill>
                <a:latin typeface="Twinkl" panose="02000000000000000000" pitchFamily="2" charset="0"/>
              </a:rPr>
              <a:t>crime</a:t>
            </a:r>
            <a:r>
              <a:rPr lang="en-GB" sz="4400" dirty="0">
                <a:latin typeface="Twinkl" panose="02000000000000000000" pitchFamily="2" charset="0"/>
              </a:rPr>
              <a:t>. </a:t>
            </a:r>
          </a:p>
          <a:p>
            <a:endParaRPr lang="en-GB" sz="4400" dirty="0">
              <a:latin typeface="Twinkl" panose="02000000000000000000" pitchFamily="2" charset="0"/>
            </a:endParaRPr>
          </a:p>
          <a:p>
            <a:r>
              <a:rPr lang="en-GB" sz="4400" dirty="0">
                <a:latin typeface="Twinkl" panose="02000000000000000000" pitchFamily="2" charset="0"/>
              </a:rPr>
              <a:t>A </a:t>
            </a:r>
            <a:r>
              <a:rPr lang="en-GB" sz="4400" dirty="0">
                <a:solidFill>
                  <a:schemeClr val="accent6"/>
                </a:solidFill>
                <a:latin typeface="Twinkl" panose="02000000000000000000" pitchFamily="2" charset="0"/>
              </a:rPr>
              <a:t>priest</a:t>
            </a:r>
            <a:r>
              <a:rPr lang="en-GB" sz="4400" dirty="0">
                <a:latin typeface="Twinkl" panose="02000000000000000000" pitchFamily="2" charset="0"/>
              </a:rPr>
              <a:t> and a </a:t>
            </a:r>
            <a:r>
              <a:rPr lang="en-GB" sz="4400" dirty="0">
                <a:solidFill>
                  <a:schemeClr val="accent6"/>
                </a:solidFill>
                <a:latin typeface="Twinkl" panose="02000000000000000000" pitchFamily="2" charset="0"/>
              </a:rPr>
              <a:t>chief</a:t>
            </a:r>
            <a:r>
              <a:rPr lang="en-GB" sz="4400" dirty="0">
                <a:latin typeface="Twinkl" panose="02000000000000000000" pitchFamily="2" charset="0"/>
              </a:rPr>
              <a:t> ate </a:t>
            </a:r>
            <a:r>
              <a:rPr lang="en-GB" sz="4400" dirty="0">
                <a:solidFill>
                  <a:schemeClr val="accent1"/>
                </a:solidFill>
                <a:latin typeface="Twinkl" panose="02000000000000000000" pitchFamily="2" charset="0"/>
              </a:rPr>
              <a:t>fried</a:t>
            </a:r>
            <a:r>
              <a:rPr lang="en-GB" sz="4400" dirty="0">
                <a:latin typeface="Twinkl" panose="02000000000000000000" pitchFamily="2" charset="0"/>
              </a:rPr>
              <a:t> </a:t>
            </a:r>
            <a:r>
              <a:rPr lang="en-GB" sz="4400" dirty="0">
                <a:solidFill>
                  <a:schemeClr val="accent1"/>
                </a:solidFill>
                <a:latin typeface="Twinkl" panose="02000000000000000000" pitchFamily="2" charset="0"/>
              </a:rPr>
              <a:t>pies.</a:t>
            </a:r>
          </a:p>
        </p:txBody>
      </p:sp>
    </p:spTree>
    <p:extLst>
      <p:ext uri="{BB962C8B-B14F-4D97-AF65-F5344CB8AC3E}">
        <p14:creationId xmlns:p14="http://schemas.microsoft.com/office/powerpoint/2010/main" val="23555141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C168E85-9E5B-41D7-B340-5DF37C6312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184" y="82211"/>
            <a:ext cx="9477632" cy="6693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85680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77E30-9E72-42E6-BEA2-9A74894FE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338760"/>
            <a:ext cx="9144000" cy="830005"/>
          </a:xfrm>
        </p:spPr>
        <p:txBody>
          <a:bodyPr>
            <a:normAutofit fontScale="90000"/>
          </a:bodyPr>
          <a:lstStyle/>
          <a:p>
            <a:r>
              <a:rPr lang="en-GB" dirty="0"/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1D2A69-3187-4044-823F-9099E1ADE9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9557" y="1364344"/>
            <a:ext cx="11145794" cy="4739894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 revisit </a:t>
            </a:r>
          </a:p>
          <a:p>
            <a:r>
              <a:rPr lang="en-GB" dirty="0">
                <a:latin typeface="Comic Sans MS" panose="030F0702030302020204" pitchFamily="66" charset="0"/>
              </a:rPr>
              <a:t>Wednesday 20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October 2021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638925-44C6-40F7-9F85-CA3C94BE3B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431"/>
          <a:stretch/>
        </p:blipFill>
        <p:spPr>
          <a:xfrm>
            <a:off x="0" y="2686222"/>
            <a:ext cx="11825582" cy="4361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7650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48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5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70865827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0633100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221" y="2276475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91082004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417" y="2781301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61827348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381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07306860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01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54174173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607" y="1809750"/>
            <a:ext cx="5499256" cy="4610100"/>
          </a:xfrm>
          <a:prstGeom prst="rect">
            <a:avLst/>
          </a:prstGeom>
        </p:spPr>
      </p:pic>
      <p:pic>
        <p:nvPicPr>
          <p:cNvPr id="3" name="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36807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26807930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272" y="1701802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75670025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685" y="2052638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2556122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83992930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94" y="1687928"/>
            <a:ext cx="6338883" cy="3653272"/>
          </a:xfrm>
          <a:prstGeom prst="rect">
            <a:avLst/>
          </a:prstGeom>
        </p:spPr>
      </p:pic>
      <p:pic>
        <p:nvPicPr>
          <p:cNvPr id="2" name="EW">
            <a:hlinkClick r:id="" action="ppaction://media"/>
            <a:extLst>
              <a:ext uri="{FF2B5EF4-FFF2-40B4-BE49-F238E27FC236}">
                <a16:creationId xmlns:a16="http://schemas.microsoft.com/office/drawing/2014/main" id="{54D46780-4711-490F-8ED5-D07747EE18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1793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36377301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816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4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123588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13088469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65466215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685" y="2107021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3514544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148" y="2122126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969558960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565" y="1745822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12361479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69758" y="2524125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78067221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934" y="1999880"/>
            <a:ext cx="4084603" cy="4191370"/>
          </a:xfrm>
          <a:prstGeom prst="rect">
            <a:avLst/>
          </a:prstGeom>
        </p:spPr>
      </p:pic>
      <p:pic>
        <p:nvPicPr>
          <p:cNvPr id="3" name="U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19271200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Callout 1">
            <a:extLst>
              <a:ext uri="{FF2B5EF4-FFF2-40B4-BE49-F238E27FC236}">
                <a16:creationId xmlns:a16="http://schemas.microsoft.com/office/drawing/2014/main" id="{09BABD9D-EAB6-438B-97B6-CC77D2F2E5D8}"/>
              </a:ext>
            </a:extLst>
          </p:cNvPr>
          <p:cNvSpPr/>
          <p:nvPr/>
        </p:nvSpPr>
        <p:spPr>
          <a:xfrm>
            <a:off x="2509839" y="1168400"/>
            <a:ext cx="7172325" cy="4706938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051" name="Picture 4">
            <a:extLst>
              <a:ext uri="{FF2B5EF4-FFF2-40B4-BE49-F238E27FC236}">
                <a16:creationId xmlns:a16="http://schemas.microsoft.com/office/drawing/2014/main" id="{D6C39DBC-C018-4527-B3B4-75C799650E5C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2313" y="277813"/>
            <a:ext cx="588962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TextBox 10">
            <a:extLst>
              <a:ext uri="{FF2B5EF4-FFF2-40B4-BE49-F238E27FC236}">
                <a16:creationId xmlns:a16="http://schemas.microsoft.com/office/drawing/2014/main" id="{7820FC56-5E3A-41A9-B219-8C581A6DD4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23809" y="2197100"/>
            <a:ext cx="5944384" cy="230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7200" b="1">
                <a:solidFill>
                  <a:srgbClr val="B301B3"/>
                </a:solidFill>
                <a:latin typeface="BPreplay" pitchFamily="50" charset="0"/>
              </a:rPr>
              <a:t>Phase 5</a:t>
            </a:r>
          </a:p>
          <a:p>
            <a:pPr algn="ctr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GB" altLang="en-US" sz="7200" b="1">
                <a:solidFill>
                  <a:srgbClr val="B301B3"/>
                </a:solidFill>
                <a:latin typeface="BPreplay" pitchFamily="50" charset="0"/>
              </a:rPr>
              <a:t>Tricky Words</a:t>
            </a:r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9D12A99B-9140-499A-B7DB-03C39385126B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oh </a:t>
            </a:r>
          </a:p>
        </p:txBody>
      </p:sp>
      <p:pic>
        <p:nvPicPr>
          <p:cNvPr id="3075" name="Picture 14">
            <a:extLst>
              <a:ext uri="{FF2B5EF4-FFF2-40B4-BE49-F238E27FC236}">
                <a16:creationId xmlns:a16="http://schemas.microsoft.com/office/drawing/2014/main" id="{7ECD7C0D-36CB-40F9-97F2-2D171EADB10A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92FB2287-6C44-43B2-A5B6-9133389CC23D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E4917E5F-C835-45BC-994C-8B0F25193ABB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1D20FBDE-FC4C-47D8-81AC-42021FF510F5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A3773D4C-775E-4871-A4EE-4D559A63731D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ECD02B1B-81C2-4191-84BF-683500413497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2407FEB3-C848-43F4-BD65-01617158BC59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69D19E25-0FC2-4BFA-9036-394582DF0622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CE3599FB-8B63-4032-9033-70FAFC0D2151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BF1EC7B6-1FB8-45CE-9F08-646B95D92F4F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their</a:t>
            </a:r>
          </a:p>
        </p:txBody>
      </p:sp>
      <p:pic>
        <p:nvPicPr>
          <p:cNvPr id="4099" name="Picture 14">
            <a:extLst>
              <a:ext uri="{FF2B5EF4-FFF2-40B4-BE49-F238E27FC236}">
                <a16:creationId xmlns:a16="http://schemas.microsoft.com/office/drawing/2014/main" id="{B21DDC2F-73FF-4B8F-B94B-626BE7F95099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4D3365A3-48E8-429B-8511-C74C36876594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C4823CC4-36EC-4B56-885D-0D232A706D95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FF66845C-A734-4B56-AAE5-459D790330CB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C96A4AA2-0A9E-4409-8143-CB87AFD81B1B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9E774E5B-28C7-4BFF-8EA8-1F9E42103462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3FAD1145-31B2-4649-B018-9F6E6695AFD8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4CDBADB6-3F4F-45CC-A7C7-802F1255831C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CBBC464C-442F-40A7-B9D9-2CF755111EC2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12493C68-AA13-4E4C-8705-96D10B134FB1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people</a:t>
            </a:r>
          </a:p>
        </p:txBody>
      </p:sp>
      <p:pic>
        <p:nvPicPr>
          <p:cNvPr id="5123" name="Picture 14">
            <a:extLst>
              <a:ext uri="{FF2B5EF4-FFF2-40B4-BE49-F238E27FC236}">
                <a16:creationId xmlns:a16="http://schemas.microsoft.com/office/drawing/2014/main" id="{133525A2-5E92-4AA3-B354-AB5CCED012D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4E447F24-8314-4E3B-811D-8C4F2A2E6485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EE57D01E-8DE7-4D7D-8985-FFBEC35E608B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F859152F-9D5D-4011-8CD7-99896A0E0085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0411DE58-6CFA-4D89-814D-A722A06AC543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842064C9-C54B-4E6A-9F2E-4E6E2400CDE3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E663119E-77DD-4A19-995D-5365C2AEA1E3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8AABFB36-3E22-4B9E-98AE-8ADF5F3662C6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07C6CE44-5A52-4F31-AA55-8E1EF92E58A0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E51241CD-4177-44A7-BCC3-C3978EF0B2EF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Mr</a:t>
            </a:r>
          </a:p>
        </p:txBody>
      </p:sp>
      <p:pic>
        <p:nvPicPr>
          <p:cNvPr id="6147" name="Picture 14">
            <a:extLst>
              <a:ext uri="{FF2B5EF4-FFF2-40B4-BE49-F238E27FC236}">
                <a16:creationId xmlns:a16="http://schemas.microsoft.com/office/drawing/2014/main" id="{DD5A3C8E-0F52-420F-965B-51D5A79E03C9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95E2110A-0737-43C7-A8FA-352FACB2BCED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F446E74A-D1BF-402E-94BC-031615724DC1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70A13CA3-5BB3-4370-86DE-ED3AE5CF6813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B8EEC20D-154A-4132-A778-BF998DEF7CFF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DD741F20-265E-423F-BAAF-1072361939D7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E980ABC5-43C4-4837-944F-6EA4E85F658A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D26BC187-94B4-456B-995A-74A74A7622B1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F3C3445B-BFCC-4469-8055-59A17B322A51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9433EB00-F152-4A9A-AC75-039CA99D98E9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Mrs</a:t>
            </a:r>
          </a:p>
        </p:txBody>
      </p:sp>
      <p:pic>
        <p:nvPicPr>
          <p:cNvPr id="7171" name="Picture 14">
            <a:extLst>
              <a:ext uri="{FF2B5EF4-FFF2-40B4-BE49-F238E27FC236}">
                <a16:creationId xmlns:a16="http://schemas.microsoft.com/office/drawing/2014/main" id="{E6E06D71-8818-4F05-9E32-C90FB10750BD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8D10CDD6-8F5B-4A2D-849C-AC62E23C62AD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49A4000D-E77C-43EA-8134-629E9232D18A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280FABDB-5A0C-4203-83D1-B211F217129E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3126BBB2-B4C8-4637-B0D3-48EB11C7B31F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E9396B05-C321-4931-905C-340374D7E7AE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1B0F67A3-673B-4FCE-B66C-DFEF5B1C7A14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FE0F2D71-939A-4E91-92BB-0BFA409FBC03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3C10D949-FF58-4A1D-835A-C76E5FC67F96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1948991A-8C1A-41B1-9805-D0F2F7875FF8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looked</a:t>
            </a:r>
          </a:p>
        </p:txBody>
      </p:sp>
      <p:pic>
        <p:nvPicPr>
          <p:cNvPr id="8195" name="Picture 14">
            <a:extLst>
              <a:ext uri="{FF2B5EF4-FFF2-40B4-BE49-F238E27FC236}">
                <a16:creationId xmlns:a16="http://schemas.microsoft.com/office/drawing/2014/main" id="{B146FD44-426B-46E9-904C-592D13C696CB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704E9748-2421-4908-9D79-EB1BC691ABF0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09176A43-1601-42DF-8F54-9B2B1B01ABD2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B61BC092-9C71-4A47-B0ED-C862622A9F36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358182D7-8B14-4808-885A-814F10E8DE1E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214EAEA0-76D3-41EF-A3FF-E9BAB90FFEB0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AC0FEDB0-DD4C-4A21-9FED-1B5D6CC7DF7E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595FF747-4FBD-4D01-BC2C-42C3F85249BD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DC05F2E8-7A85-4CE2-B10B-C0FD7BED53BF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95D2E024-2911-490A-9125-E766F11420F7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called</a:t>
            </a:r>
          </a:p>
        </p:txBody>
      </p:sp>
      <p:pic>
        <p:nvPicPr>
          <p:cNvPr id="9219" name="Picture 14">
            <a:extLst>
              <a:ext uri="{FF2B5EF4-FFF2-40B4-BE49-F238E27FC236}">
                <a16:creationId xmlns:a16="http://schemas.microsoft.com/office/drawing/2014/main" id="{3E727A39-F4E4-413D-8608-A52345DFD519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4013C7DB-CF36-4441-B7D8-FAA38550951D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A081ADB0-A8C7-4D41-BD19-D7F98604BFCD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3115429D-6638-404A-8F00-4C76D3A8FBA6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AD9D69C0-8B88-485A-BC2D-0533992681A9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AF3C2CF8-2EDE-45A7-B6AC-494C1FB47497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32C72FD7-7FBF-47EE-8290-E2A9B513A8E2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B01A2A7D-15CC-4B47-B388-D82A94691F94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DA7E2B6A-6E10-42DC-AA0C-3A3DB4CFE962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AB7CCE5A-95E1-4BBC-9C82-3452B6F2805F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asked</a:t>
            </a:r>
          </a:p>
        </p:txBody>
      </p:sp>
      <p:pic>
        <p:nvPicPr>
          <p:cNvPr id="10243" name="Picture 14">
            <a:extLst>
              <a:ext uri="{FF2B5EF4-FFF2-40B4-BE49-F238E27FC236}">
                <a16:creationId xmlns:a16="http://schemas.microsoft.com/office/drawing/2014/main" id="{196BA602-1AB9-4621-903C-A224C9FC3E2C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54D96E9D-33EE-4CC1-870B-1C59D854AF46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2D3E4E97-E764-43BF-85C4-035D58EFE51D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EB67DC26-EEF9-47F9-BB35-348DE032C52F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49715CB1-9259-450C-B8F5-17755D6A29E9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B3C0A8B7-7350-4400-88CA-C96EF1E16FBC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B6A45356-8085-4C89-B4D4-5C31A29B175E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4E1FED4F-145A-41DE-8EFF-2FDE6CAF30A8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1AF6D94B-A373-40DD-BCAA-183D5B91F101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val Callout 10">
            <a:extLst>
              <a:ext uri="{FF2B5EF4-FFF2-40B4-BE49-F238E27FC236}">
                <a16:creationId xmlns:a16="http://schemas.microsoft.com/office/drawing/2014/main" id="{701843F8-2797-4156-AC11-20DBAD7BED14}"/>
              </a:ext>
            </a:extLst>
          </p:cNvPr>
          <p:cNvSpPr/>
          <p:nvPr/>
        </p:nvSpPr>
        <p:spPr>
          <a:xfrm>
            <a:off x="2509839" y="1058864"/>
            <a:ext cx="7172325" cy="4706937"/>
          </a:xfrm>
          <a:prstGeom prst="wedgeEllipseCallout">
            <a:avLst>
              <a:gd name="adj1" fmla="val -46217"/>
              <a:gd name="adj2" fmla="val 54406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GB" sz="12000" dirty="0">
                <a:solidFill>
                  <a:prstClr val="black"/>
                </a:solidFill>
                <a:latin typeface="Sassoon Infant Md" panose="02000603050000020003" pitchFamily="50" charset="0"/>
              </a:rPr>
              <a:t>could</a:t>
            </a:r>
          </a:p>
        </p:txBody>
      </p:sp>
      <p:pic>
        <p:nvPicPr>
          <p:cNvPr id="11267" name="Picture 14">
            <a:extLst>
              <a:ext uri="{FF2B5EF4-FFF2-40B4-BE49-F238E27FC236}">
                <a16:creationId xmlns:a16="http://schemas.microsoft.com/office/drawing/2014/main" id="{76D3A8AB-3FFE-40FE-8D4B-B6B1652A21F2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5063" y="6715125"/>
            <a:ext cx="582612" cy="84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5-Point Star 4">
            <a:extLst>
              <a:ext uri="{FF2B5EF4-FFF2-40B4-BE49-F238E27FC236}">
                <a16:creationId xmlns:a16="http://schemas.microsoft.com/office/drawing/2014/main" id="{B62589D2-F209-476C-918F-B2B39F5D3C3B}"/>
              </a:ext>
            </a:extLst>
          </p:cNvPr>
          <p:cNvSpPr/>
          <p:nvPr/>
        </p:nvSpPr>
        <p:spPr>
          <a:xfrm>
            <a:off x="2193925" y="779463"/>
            <a:ext cx="431800" cy="4318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5-Point Star 12">
            <a:extLst>
              <a:ext uri="{FF2B5EF4-FFF2-40B4-BE49-F238E27FC236}">
                <a16:creationId xmlns:a16="http://schemas.microsoft.com/office/drawing/2014/main" id="{788395FE-B957-4817-8DFA-D42041C6D775}"/>
              </a:ext>
            </a:extLst>
          </p:cNvPr>
          <p:cNvSpPr/>
          <p:nvPr/>
        </p:nvSpPr>
        <p:spPr>
          <a:xfrm rot="1646477">
            <a:off x="1920876" y="5165725"/>
            <a:ext cx="334963" cy="293688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5-Point Star 14">
            <a:extLst>
              <a:ext uri="{FF2B5EF4-FFF2-40B4-BE49-F238E27FC236}">
                <a16:creationId xmlns:a16="http://schemas.microsoft.com/office/drawing/2014/main" id="{675DC557-2A32-4F32-895F-5C7A02798AD9}"/>
              </a:ext>
            </a:extLst>
          </p:cNvPr>
          <p:cNvSpPr/>
          <p:nvPr/>
        </p:nvSpPr>
        <p:spPr>
          <a:xfrm rot="642347">
            <a:off x="8215314" y="5741989"/>
            <a:ext cx="693737" cy="606425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5-Point Star 15">
            <a:extLst>
              <a:ext uri="{FF2B5EF4-FFF2-40B4-BE49-F238E27FC236}">
                <a16:creationId xmlns:a16="http://schemas.microsoft.com/office/drawing/2014/main" id="{4F001545-EFE4-409B-B6E7-0C0B53AEFD85}"/>
              </a:ext>
            </a:extLst>
          </p:cNvPr>
          <p:cNvSpPr/>
          <p:nvPr/>
        </p:nvSpPr>
        <p:spPr>
          <a:xfrm rot="642347">
            <a:off x="10048875" y="4525963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5-Point Star 16">
            <a:extLst>
              <a:ext uri="{FF2B5EF4-FFF2-40B4-BE49-F238E27FC236}">
                <a16:creationId xmlns:a16="http://schemas.microsoft.com/office/drawing/2014/main" id="{0B1BCCB0-2758-42F7-B06F-C42A072BC53F}"/>
              </a:ext>
            </a:extLst>
          </p:cNvPr>
          <p:cNvSpPr/>
          <p:nvPr/>
        </p:nvSpPr>
        <p:spPr>
          <a:xfrm rot="642347">
            <a:off x="3919538" y="442913"/>
            <a:ext cx="317500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5-Point Star 17">
            <a:extLst>
              <a:ext uri="{FF2B5EF4-FFF2-40B4-BE49-F238E27FC236}">
                <a16:creationId xmlns:a16="http://schemas.microsoft.com/office/drawing/2014/main" id="{A755064A-5849-45F0-BB1A-A91E4407DF00}"/>
              </a:ext>
            </a:extLst>
          </p:cNvPr>
          <p:cNvSpPr/>
          <p:nvPr/>
        </p:nvSpPr>
        <p:spPr>
          <a:xfrm rot="20483973">
            <a:off x="1733550" y="2535238"/>
            <a:ext cx="317500" cy="277812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5-Point Star 18">
            <a:extLst>
              <a:ext uri="{FF2B5EF4-FFF2-40B4-BE49-F238E27FC236}">
                <a16:creationId xmlns:a16="http://schemas.microsoft.com/office/drawing/2014/main" id="{8ECFE9C5-22AB-4A6E-9CD7-D4A00736F69F}"/>
              </a:ext>
            </a:extLst>
          </p:cNvPr>
          <p:cNvSpPr/>
          <p:nvPr/>
        </p:nvSpPr>
        <p:spPr>
          <a:xfrm rot="20483973">
            <a:off x="9809164" y="1816100"/>
            <a:ext cx="319087" cy="279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5-Point Star 20">
            <a:extLst>
              <a:ext uri="{FF2B5EF4-FFF2-40B4-BE49-F238E27FC236}">
                <a16:creationId xmlns:a16="http://schemas.microsoft.com/office/drawing/2014/main" id="{A274BCA7-1E9D-46C5-A4FA-A244645B40E1}"/>
              </a:ext>
            </a:extLst>
          </p:cNvPr>
          <p:cNvSpPr/>
          <p:nvPr/>
        </p:nvSpPr>
        <p:spPr>
          <a:xfrm>
            <a:off x="8164513" y="449263"/>
            <a:ext cx="660400" cy="660400"/>
          </a:xfrm>
          <a:prstGeom prst="star5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prstClr val="white"/>
              </a:solidFill>
              <a:latin typeface="Calibri" panose="020F0502020204030204"/>
            </a:endParaRPr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ACEA90-F37B-4244-9701-57F5E5D381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365125"/>
            <a:ext cx="11219935" cy="5986248"/>
          </a:xfrm>
        </p:spPr>
        <p:txBody>
          <a:bodyPr>
            <a:normAutofit/>
          </a:bodyPr>
          <a:lstStyle/>
          <a:p>
            <a:r>
              <a:rPr lang="en-GB" sz="8800" dirty="0">
                <a:latin typeface="Twinkl" panose="02000000000000000000" pitchFamily="2" charset="0"/>
              </a:rPr>
              <a:t>sea, meat, treat, steam, repeat, </a:t>
            </a:r>
            <a:br>
              <a:rPr lang="en-GB" sz="8800" dirty="0">
                <a:latin typeface="Twinkl" panose="02000000000000000000" pitchFamily="2" charset="0"/>
              </a:rPr>
            </a:br>
            <a:r>
              <a:rPr lang="en-GB" sz="8800" dirty="0">
                <a:latin typeface="Twinkl" panose="02000000000000000000" pitchFamily="2" charset="0"/>
              </a:rPr>
              <a:t>head, deaf, bread, feather, instead.</a:t>
            </a:r>
          </a:p>
        </p:txBody>
      </p:sp>
    </p:spTree>
    <p:extLst>
      <p:ext uri="{BB962C8B-B14F-4D97-AF65-F5344CB8AC3E}">
        <p14:creationId xmlns:p14="http://schemas.microsoft.com/office/powerpoint/2010/main" val="233766270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AAB96-B128-4C12-98B8-903721DC22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457" y="490236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Twinkl" panose="02000000000000000000" pitchFamily="2" charset="0"/>
              </a:rPr>
              <a:t>Read the sentences with your partner </a:t>
            </a:r>
            <a:r>
              <a:rPr lang="en-GB" b="1" dirty="0">
                <a:latin typeface="Twinkl" panose="02000000000000000000" pitchFamily="2" charset="0"/>
              </a:rPr>
              <a:t>…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317F58-B401-41AD-9DFC-062107CFC31F}"/>
              </a:ext>
            </a:extLst>
          </p:cNvPr>
          <p:cNvSpPr/>
          <p:nvPr/>
        </p:nvSpPr>
        <p:spPr>
          <a:xfrm>
            <a:off x="847517" y="1917010"/>
            <a:ext cx="1013254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latin typeface="Twinkl" panose="02000000000000000000" pitchFamily="2" charset="0"/>
              </a:rPr>
              <a:t>Is bread a treat or do you dread it?</a:t>
            </a:r>
          </a:p>
          <a:p>
            <a:r>
              <a:rPr lang="en-GB" sz="4800" dirty="0">
                <a:latin typeface="Twinkl" panose="02000000000000000000" pitchFamily="2" charset="0"/>
              </a:rPr>
              <a:t> </a:t>
            </a:r>
          </a:p>
          <a:p>
            <a:r>
              <a:rPr lang="en-GB" sz="4800" dirty="0">
                <a:latin typeface="Twinkl" panose="02000000000000000000" pitchFamily="2" charset="0"/>
              </a:rPr>
              <a:t>Will a deaf cat bleat to get treats?</a:t>
            </a:r>
          </a:p>
          <a:p>
            <a:r>
              <a:rPr lang="en-GB" sz="4800" dirty="0">
                <a:latin typeface="Twinkl" panose="02000000000000000000" pitchFamily="2" charset="0"/>
              </a:rPr>
              <a:t> </a:t>
            </a:r>
          </a:p>
          <a:p>
            <a:r>
              <a:rPr lang="en-GB" sz="4800" dirty="0">
                <a:latin typeface="Twinkl" panose="02000000000000000000" pitchFamily="2" charset="0"/>
              </a:rPr>
              <a:t>Can reading a book freak you out?</a:t>
            </a:r>
          </a:p>
        </p:txBody>
      </p:sp>
    </p:spTree>
    <p:extLst>
      <p:ext uri="{BB962C8B-B14F-4D97-AF65-F5344CB8AC3E}">
        <p14:creationId xmlns:p14="http://schemas.microsoft.com/office/powerpoint/2010/main" val="1377821632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FAC5B4-6BC7-4F80-A692-7FA2D6EC0F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0991" y="553994"/>
            <a:ext cx="8690017" cy="6115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432420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D77E30-9E72-42E6-BEA2-9A74894FE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965929"/>
          </a:xfrm>
        </p:spPr>
        <p:txBody>
          <a:bodyPr/>
          <a:lstStyle/>
          <a:p>
            <a:r>
              <a:rPr lang="en-GB" dirty="0"/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1D2A69-3187-4044-823F-9099E1ADE9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17108" y="2174790"/>
            <a:ext cx="6157783" cy="1915298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Phase 5b revisit </a:t>
            </a:r>
          </a:p>
          <a:p>
            <a:r>
              <a:rPr lang="en-GB" dirty="0">
                <a:latin typeface="Comic Sans MS" panose="030F0702030302020204" pitchFamily="66" charset="0"/>
              </a:rPr>
              <a:t>Thursday 21</a:t>
            </a:r>
            <a:r>
              <a:rPr lang="en-GB" baseline="30000" dirty="0">
                <a:latin typeface="Comic Sans MS" panose="030F0702030302020204" pitchFamily="66" charset="0"/>
              </a:rPr>
              <a:t>st</a:t>
            </a:r>
            <a:r>
              <a:rPr lang="en-GB" dirty="0">
                <a:latin typeface="Comic Sans MS" panose="030F0702030302020204" pitchFamily="66" charset="0"/>
              </a:rPr>
              <a:t> October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F2B2C3-8181-4C2A-B86C-DF9C15C7E7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5406"/>
          <a:stretch/>
        </p:blipFill>
        <p:spPr>
          <a:xfrm>
            <a:off x="391032" y="3149355"/>
            <a:ext cx="10551718" cy="383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916515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0348" y="1953040"/>
            <a:ext cx="5821775" cy="4485860"/>
          </a:xfrm>
          <a:prstGeom prst="rect">
            <a:avLst/>
          </a:prstGeom>
        </p:spPr>
      </p:pic>
      <p:pic>
        <p:nvPicPr>
          <p:cNvPr id="2" name="AI (A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75547" y="5530896"/>
            <a:ext cx="609600" cy="609600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70917951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ou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5160" y="2002357"/>
            <a:ext cx="5772150" cy="4067016"/>
          </a:xfrm>
          <a:prstGeom prst="rect">
            <a:avLst/>
          </a:prstGeom>
        </p:spPr>
      </p:pic>
      <p:pic>
        <p:nvPicPr>
          <p:cNvPr id="3" name="OU (O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99012109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ie</a:t>
            </a:r>
            <a:endParaRPr lang="en-GB" sz="115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3221" y="2276475"/>
            <a:ext cx="1476028" cy="3895725"/>
          </a:xfrm>
          <a:prstGeom prst="rect">
            <a:avLst/>
          </a:prstGeom>
        </p:spPr>
      </p:pic>
      <p:pic>
        <p:nvPicPr>
          <p:cNvPr id="3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62599"/>
            <a:ext cx="609600" cy="609600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6871884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ea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0417" y="2781301"/>
            <a:ext cx="8001637" cy="2155595"/>
          </a:xfrm>
          <a:prstGeom prst="rect">
            <a:avLst/>
          </a:prstGeom>
        </p:spPr>
      </p:pic>
      <p:pic>
        <p:nvPicPr>
          <p:cNvPr id="3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50431839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oy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5381" y="2362110"/>
            <a:ext cx="2591709" cy="4038690"/>
          </a:xfrm>
          <a:prstGeom prst="rect">
            <a:avLst/>
          </a:prstGeom>
        </p:spPr>
      </p:pic>
      <p:pic>
        <p:nvPicPr>
          <p:cNvPr id="3" name="OI (O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96456349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ir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181" y="2143125"/>
            <a:ext cx="2750108" cy="4229100"/>
          </a:xfrm>
          <a:prstGeom prst="rect">
            <a:avLst/>
          </a:prstGeom>
        </p:spPr>
      </p:pic>
      <p:pic>
        <p:nvPicPr>
          <p:cNvPr id="3" name="ER (IR &amp; UR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1019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48515468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7660" y="1625602"/>
            <a:ext cx="4438650" cy="4120763"/>
          </a:xfrm>
          <a:prstGeom prst="rect">
            <a:avLst/>
          </a:prstGeom>
        </p:spPr>
      </p:pic>
      <p:pic>
        <p:nvPicPr>
          <p:cNvPr id="2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831306" y="5613826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289371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71309138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ue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607" y="1809750"/>
            <a:ext cx="5499256" cy="4610100"/>
          </a:xfrm>
          <a:prstGeom prst="rect">
            <a:avLst/>
          </a:prstGeom>
        </p:spPr>
      </p:pic>
      <p:pic>
        <p:nvPicPr>
          <p:cNvPr id="3" name="U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36807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01619558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6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aw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272" y="1701802"/>
            <a:ext cx="7019926" cy="4649513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98342186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wh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685" y="2052638"/>
            <a:ext cx="6515100" cy="3495675"/>
          </a:xfrm>
          <a:prstGeom prst="rect">
            <a:avLst/>
          </a:prstGeom>
        </p:spPr>
      </p:pic>
      <p:pic>
        <p:nvPicPr>
          <p:cNvPr id="3" name="W (WH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4831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18384194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ph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746" y="2193804"/>
            <a:ext cx="5412978" cy="4206996"/>
          </a:xfrm>
          <a:prstGeom prst="rect">
            <a:avLst/>
          </a:prstGeom>
        </p:spPr>
      </p:pic>
      <p:pic>
        <p:nvPicPr>
          <p:cNvPr id="3" name="F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133533535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794" y="1687928"/>
            <a:ext cx="6338883" cy="3653272"/>
          </a:xfrm>
          <a:prstGeom prst="rect">
            <a:avLst/>
          </a:prstGeom>
        </p:spPr>
      </p:pic>
      <p:pic>
        <p:nvPicPr>
          <p:cNvPr id="2" name="EW">
            <a:hlinkClick r:id="" action="ppaction://media"/>
            <a:extLst>
              <a:ext uri="{FF2B5EF4-FFF2-40B4-BE49-F238E27FC236}">
                <a16:creationId xmlns:a16="http://schemas.microsoft.com/office/drawing/2014/main" id="{54D46780-4711-490F-8ED5-D07747EE18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21793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67091182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ew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484" y="1866901"/>
            <a:ext cx="1679503" cy="4524375"/>
          </a:xfrm>
          <a:prstGeom prst="rect">
            <a:avLst/>
          </a:prstGeom>
        </p:spPr>
      </p:pic>
      <p:pic>
        <p:nvPicPr>
          <p:cNvPr id="7" name="EW">
            <a:hlinkClick r:id="" action="ppaction://media"/>
            <a:extLst>
              <a:ext uri="{FF2B5EF4-FFF2-40B4-BE49-F238E27FC236}">
                <a16:creationId xmlns:a16="http://schemas.microsoft.com/office/drawing/2014/main" id="{9588528F-65F8-4D39-A26F-36826AFA7B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921793" y="5555721"/>
            <a:ext cx="609600" cy="609600"/>
          </a:xfrm>
          <a:prstGeom prst="rect">
            <a:avLst/>
          </a:prstGeom>
        </p:spPr>
      </p:pic>
      <p:sp>
        <p:nvSpPr>
          <p:cNvPr id="6" name="Rounded Rectangle 4">
            <a:extLst>
              <a:ext uri="{FF2B5EF4-FFF2-40B4-BE49-F238E27FC236}">
                <a16:creationId xmlns:a16="http://schemas.microsoft.com/office/drawing/2014/main" id="{BA842F16-2C7B-48B7-A187-78555D56EA40}"/>
              </a:ext>
            </a:extLst>
          </p:cNvPr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  <p:pic>
        <p:nvPicPr>
          <p:cNvPr id="3" name="OO (Long)">
            <a:hlinkClick r:id="" action="ppaction://media"/>
            <a:extLst>
              <a:ext uri="{FF2B5EF4-FFF2-40B4-BE49-F238E27FC236}">
                <a16:creationId xmlns:a16="http://schemas.microsoft.com/office/drawing/2014/main" id="{F5FDC5DA-CA65-46DA-824B-3BE93E0996F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92545" y="40190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76261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" fill="hold">
                      <p:stCondLst>
                        <p:cond delay="0"/>
                      </p:stCondLst>
                      <p:childTnLst>
                        <p:par>
                          <p:cTn id="6" fill="hold">
                            <p:stCondLst>
                              <p:cond delay="0"/>
                            </p:stCondLst>
                            <p:childTnLst>
                              <p:par>
                                <p:cTn id="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5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oe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816" y="2058942"/>
            <a:ext cx="2902839" cy="4128880"/>
          </a:xfrm>
          <a:prstGeom prst="rect">
            <a:avLst/>
          </a:prstGeom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448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61053146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au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420" y="1911486"/>
            <a:ext cx="5196730" cy="4489314"/>
          </a:xfrm>
          <a:prstGeom prst="rect">
            <a:avLst/>
          </a:prstGeom>
        </p:spPr>
      </p:pic>
      <p:pic>
        <p:nvPicPr>
          <p:cNvPr id="3" name="OR (AU &amp; AW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74246692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 err="1"/>
              <a:t>ey</a:t>
            </a:r>
            <a:endParaRPr lang="en-GB" sz="115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3" y="1712585"/>
            <a:ext cx="7886702" cy="3902580"/>
          </a:xfrm>
          <a:prstGeom prst="rect">
            <a:avLst/>
          </a:prstGeom>
        </p:spPr>
      </p:pic>
      <p:pic>
        <p:nvPicPr>
          <p:cNvPr id="2" name="EE (EA &amp; EY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483225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515792626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a-e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0685" y="2107021"/>
            <a:ext cx="4140251" cy="4427129"/>
          </a:xfrm>
          <a:prstGeom prst="rect">
            <a:avLst/>
          </a:prstGeom>
        </p:spPr>
      </p:pic>
      <p:pic>
        <p:nvPicPr>
          <p:cNvPr id="3" name="A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4541557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e-e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7148" y="2122126"/>
            <a:ext cx="5953125" cy="4278227"/>
          </a:xfrm>
          <a:prstGeom prst="rect">
            <a:avLst/>
          </a:prstGeom>
        </p:spPr>
      </p:pic>
      <p:pic>
        <p:nvPicPr>
          <p:cNvPr id="3" name="E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400441419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i-e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565" y="1745822"/>
            <a:ext cx="4501390" cy="4674029"/>
          </a:xfrm>
          <a:prstGeom prst="rect">
            <a:avLst/>
          </a:prstGeom>
        </p:spPr>
      </p:pic>
      <p:pic>
        <p:nvPicPr>
          <p:cNvPr id="4" name="IE (IGH &amp; I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311734484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5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o-e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69758" y="2524125"/>
            <a:ext cx="6442955" cy="3870515"/>
          </a:xfrm>
          <a:prstGeom prst="rect">
            <a:avLst/>
          </a:prstGeom>
          <a:scene3d>
            <a:camera prst="orthographicFront">
              <a:rot lat="0" lon="21599994" rev="0"/>
            </a:camera>
            <a:lightRig rig="threePt" dir="t"/>
          </a:scene3d>
        </p:spPr>
      </p:pic>
      <p:pic>
        <p:nvPicPr>
          <p:cNvPr id="3" name="OA (OE &amp; O-E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25775" y="5518802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392414247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395535" y="1319213"/>
            <a:ext cx="7391400" cy="481012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6" name="OO (Long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703888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399502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1178512103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981199" y="631295"/>
            <a:ext cx="8220075" cy="994306"/>
          </a:xfrm>
        </p:spPr>
        <p:txBody>
          <a:bodyPr/>
          <a:lstStyle/>
          <a:p>
            <a:r>
              <a:rPr lang="en-GB" sz="11500" dirty="0"/>
              <a:t>u-e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8934" y="1999880"/>
            <a:ext cx="4084603" cy="4191370"/>
          </a:xfrm>
          <a:prstGeom prst="rect">
            <a:avLst/>
          </a:prstGeom>
        </p:spPr>
      </p:pic>
      <p:pic>
        <p:nvPicPr>
          <p:cNvPr id="3" name="U-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943225" y="5555721"/>
            <a:ext cx="609600" cy="6096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2114551" y="5403528"/>
            <a:ext cx="2266948" cy="913986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Play Sound</a:t>
            </a:r>
          </a:p>
        </p:txBody>
      </p:sp>
    </p:spTree>
    <p:extLst>
      <p:ext uri="{BB962C8B-B14F-4D97-AF65-F5344CB8AC3E}">
        <p14:creationId xmlns:p14="http://schemas.microsoft.com/office/powerpoint/2010/main" val="2349394822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9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4DAE86-FD25-45E2-ADDC-89FBB51E8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er</a:t>
            </a: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54A66A1-C460-4071-B3BD-528019CD61E3}"/>
              </a:ext>
            </a:extLst>
          </p:cNvPr>
          <p:cNvSpPr/>
          <p:nvPr/>
        </p:nvSpPr>
        <p:spPr>
          <a:xfrm>
            <a:off x="3134497" y="478895"/>
            <a:ext cx="6096000" cy="62478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b="1" dirty="0">
                <a:latin typeface="Twinkl" panose="02000000000000000000" pitchFamily="2" charset="0"/>
              </a:rPr>
              <a:t>letter, 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hammer,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ladder, 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feather, 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boxer, 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herbs, 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stern, 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jerk, 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germ, </a:t>
            </a:r>
          </a:p>
          <a:p>
            <a:r>
              <a:rPr lang="en-GB" sz="4000" b="1" dirty="0">
                <a:latin typeface="Twinkl" panose="02000000000000000000" pitchFamily="2" charset="0"/>
              </a:rPr>
              <a:t>her.</a:t>
            </a:r>
          </a:p>
        </p:txBody>
      </p:sp>
    </p:spTree>
    <p:extLst>
      <p:ext uri="{BB962C8B-B14F-4D97-AF65-F5344CB8AC3E}">
        <p14:creationId xmlns:p14="http://schemas.microsoft.com/office/powerpoint/2010/main" val="866284558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65697E-7D95-4FE3-ACF1-BF8774B5A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 the sentences to your partner …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5009ED-B2A9-4AB2-BE0B-86101F6C076E}"/>
              </a:ext>
            </a:extLst>
          </p:cNvPr>
          <p:cNvSpPr/>
          <p:nvPr/>
        </p:nvSpPr>
        <p:spPr>
          <a:xfrm>
            <a:off x="247648" y="2060806"/>
            <a:ext cx="11684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sz="4800" b="1" dirty="0">
              <a:latin typeface="Twinkl" panose="02000000000000000000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07ADC1D-6F38-4152-A9CE-9DF12BB9FAE9}"/>
              </a:ext>
            </a:extLst>
          </p:cNvPr>
          <p:cNvSpPr/>
          <p:nvPr/>
        </p:nvSpPr>
        <p:spPr>
          <a:xfrm>
            <a:off x="480110" y="1757911"/>
            <a:ext cx="11231779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5400" dirty="0">
                <a:latin typeface="Twinkl" panose="02000000000000000000" pitchFamily="2" charset="0"/>
              </a:rPr>
              <a:t>Can a farmer grow herbs?</a:t>
            </a:r>
          </a:p>
          <a:p>
            <a:r>
              <a:rPr lang="en-GB" sz="5400" dirty="0">
                <a:latin typeface="Twinkl" panose="02000000000000000000" pitchFamily="2" charset="0"/>
              </a:rPr>
              <a:t> </a:t>
            </a:r>
          </a:p>
          <a:p>
            <a:r>
              <a:rPr lang="en-GB" sz="4800" dirty="0">
                <a:latin typeface="Twinkl" panose="02000000000000000000" pitchFamily="2" charset="0"/>
              </a:rPr>
              <a:t>Did a boxer hit a fern with a hammer?</a:t>
            </a:r>
          </a:p>
          <a:p>
            <a:endParaRPr lang="en-GB" sz="4800" dirty="0">
              <a:latin typeface="Twinkl" panose="02000000000000000000" pitchFamily="2" charset="0"/>
            </a:endParaRPr>
          </a:p>
          <a:p>
            <a:r>
              <a:rPr lang="en-GB" sz="5400" dirty="0">
                <a:latin typeface="Twinkl" panose="02000000000000000000" pitchFamily="2" charset="0"/>
              </a:rPr>
              <a:t>Can a stern rocker get up a ladder?</a:t>
            </a:r>
            <a:endParaRPr lang="en-GB" sz="2400" dirty="0">
              <a:latin typeface="Twinkl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744800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8F6BF2F-9051-4E53-8A50-24346183B1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75" y="581025"/>
            <a:ext cx="8477250" cy="569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13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7E7E45F-C860-4611-914F-F30570D8E36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A149DC-E350-4DA9-9711-9AC8862A2062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http://purl.org/dc/terms/"/>
    <ds:schemaRef ds:uri="b561d3cc-3f8f-4588-a568-be861ce1308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A23A58D7-6604-4637-844F-48D5C3DF13B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46161</TotalTime>
  <Words>692</Words>
  <Application>Microsoft Office PowerPoint</Application>
  <PresentationFormat>Widescreen</PresentationFormat>
  <Paragraphs>269</Paragraphs>
  <Slides>116</Slides>
  <Notes>0</Notes>
  <HiddenSlides>0</HiddenSlides>
  <MMClips>82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116</vt:i4>
      </vt:variant>
    </vt:vector>
  </HeadingPairs>
  <TitlesOfParts>
    <vt:vector size="127" baseType="lpstr">
      <vt:lpstr>Arial</vt:lpstr>
      <vt:lpstr>BPreplay</vt:lpstr>
      <vt:lpstr>Calibri</vt:lpstr>
      <vt:lpstr>Calibri Light</vt:lpstr>
      <vt:lpstr>Comic Sans MS</vt:lpstr>
      <vt:lpstr>OpenSans-Bold</vt:lpstr>
      <vt:lpstr>Sassoon Infant Md</vt:lpstr>
      <vt:lpstr>Twinkl</vt:lpstr>
      <vt:lpstr>Twinkl SemiBold</vt:lpstr>
      <vt:lpstr>Office Theme</vt:lpstr>
      <vt:lpstr>1_Office Theme</vt:lpstr>
      <vt:lpstr>PowerPoint Presentation</vt:lpstr>
      <vt:lpstr>PowerPoint Presentation</vt:lpstr>
      <vt:lpstr>Phonics</vt:lpstr>
      <vt:lpstr>ay</vt:lpstr>
      <vt:lpstr>ou</vt:lpstr>
      <vt:lpstr>ie</vt:lpstr>
      <vt:lpstr>ea</vt:lpstr>
      <vt:lpstr>oy</vt:lpstr>
      <vt:lpstr>ir</vt:lpstr>
      <vt:lpstr>ue</vt:lpstr>
      <vt:lpstr>ue</vt:lpstr>
      <vt:lpstr>aw</vt:lpstr>
      <vt:lpstr>wh</vt:lpstr>
      <vt:lpstr>ph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Today we are looking at the ow phoneme The tricky words for spelling are … water, where, who, </vt:lpstr>
      <vt:lpstr>Phonics Play game…   Acorn Adventures</vt:lpstr>
      <vt:lpstr>Sort the words…</vt:lpstr>
      <vt:lpstr>Sort the words…</vt:lpstr>
      <vt:lpstr>Read the sentences to your partner…</vt:lpstr>
      <vt:lpstr>PowerPoint Presentation</vt:lpstr>
      <vt:lpstr>Phonics</vt:lpstr>
      <vt:lpstr>ay</vt:lpstr>
      <vt:lpstr>ou</vt:lpstr>
      <vt:lpstr>ie</vt:lpstr>
      <vt:lpstr>ea</vt:lpstr>
      <vt:lpstr>oy</vt:lpstr>
      <vt:lpstr>ir</vt:lpstr>
      <vt:lpstr>ue</vt:lpstr>
      <vt:lpstr>aw</vt:lpstr>
      <vt:lpstr>wh</vt:lpstr>
      <vt:lpstr>ph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ie – Acorn Adventures</vt:lpstr>
      <vt:lpstr>(ie as in ee)</vt:lpstr>
      <vt:lpstr>(ie as in ee)</vt:lpstr>
      <vt:lpstr>(ie as in ee)</vt:lpstr>
      <vt:lpstr>(ie as in ee)</vt:lpstr>
      <vt:lpstr>(ie as in ee)</vt:lpstr>
      <vt:lpstr>Read the sentences with your partner…</vt:lpstr>
      <vt:lpstr>PowerPoint Presentation</vt:lpstr>
      <vt:lpstr>Phonics</vt:lpstr>
      <vt:lpstr>ay</vt:lpstr>
      <vt:lpstr>ou</vt:lpstr>
      <vt:lpstr>ie</vt:lpstr>
      <vt:lpstr>ea</vt:lpstr>
      <vt:lpstr>oy</vt:lpstr>
      <vt:lpstr>ir</vt:lpstr>
      <vt:lpstr>ue</vt:lpstr>
      <vt:lpstr>aw</vt:lpstr>
      <vt:lpstr>wh</vt:lpstr>
      <vt:lpstr>ph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sea, meat, treat, steam, repeat,  head, deaf, bread, feather, instead.</vt:lpstr>
      <vt:lpstr>Read the sentences with your partner …</vt:lpstr>
      <vt:lpstr>PowerPoint Presentation</vt:lpstr>
      <vt:lpstr>Phonics</vt:lpstr>
      <vt:lpstr>ay</vt:lpstr>
      <vt:lpstr>ou</vt:lpstr>
      <vt:lpstr>ie</vt:lpstr>
      <vt:lpstr>ea</vt:lpstr>
      <vt:lpstr>oy</vt:lpstr>
      <vt:lpstr>ir</vt:lpstr>
      <vt:lpstr>ue</vt:lpstr>
      <vt:lpstr>ue</vt:lpstr>
      <vt:lpstr>aw</vt:lpstr>
      <vt:lpstr>wh</vt:lpstr>
      <vt:lpstr>ph</vt:lpstr>
      <vt:lpstr>ew</vt:lpstr>
      <vt:lpstr>ew</vt:lpstr>
      <vt:lpstr>oe</vt:lpstr>
      <vt:lpstr>au</vt:lpstr>
      <vt:lpstr>ey</vt:lpstr>
      <vt:lpstr>a-e</vt:lpstr>
      <vt:lpstr>e-e</vt:lpstr>
      <vt:lpstr>i-e</vt:lpstr>
      <vt:lpstr>o-e</vt:lpstr>
      <vt:lpstr>u-e</vt:lpstr>
      <vt:lpstr>u-e</vt:lpstr>
      <vt:lpstr>er</vt:lpstr>
      <vt:lpstr>Read the sentences to your partner 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Phonics</dc:title>
  <dc:creator>Laura MacRae</dc:creator>
  <cp:lastModifiedBy>Laura MacRae</cp:lastModifiedBy>
  <cp:revision>28</cp:revision>
  <cp:lastPrinted>2021-10-14T15:27:28Z</cp:lastPrinted>
  <dcterms:created xsi:type="dcterms:W3CDTF">2021-09-05T12:34:22Z</dcterms:created>
  <dcterms:modified xsi:type="dcterms:W3CDTF">2021-10-17T18:53:43Z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