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2" r:id="rId14"/>
    <p:sldId id="299" r:id="rId15"/>
    <p:sldId id="311" r:id="rId16"/>
    <p:sldId id="300" r:id="rId17"/>
    <p:sldId id="313" r:id="rId18"/>
    <p:sldId id="304" r:id="rId19"/>
    <p:sldId id="301" r:id="rId20"/>
    <p:sldId id="306" r:id="rId21"/>
    <p:sldId id="307" r:id="rId22"/>
    <p:sldId id="30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09" d="100"/>
          <a:sy n="109" d="100"/>
        </p:scale>
        <p:origin x="99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0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3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4.tif"/><Relationship Id="rId5" Type="http://schemas.openxmlformats.org/officeDocument/2006/relationships/image" Target="../media/image33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94490"/>
            <a:ext cx="6108721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Which symbol means ‘is equal to’?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Which symbol means ‘is greater than’?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Which symbol means ‘is less than’?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the correct symbol?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69225" y="80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002" t="23074" r="31995" b="33000"/>
          <a:stretch/>
        </p:blipFill>
        <p:spPr>
          <a:xfrm>
            <a:off x="3888670" y="4477930"/>
            <a:ext cx="606813" cy="17112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372921" y="5562386"/>
            <a:ext cx="342453" cy="3931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373438" y="5265969"/>
            <a:ext cx="342453" cy="393187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15165" y="5063318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008643" y="80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47242" y="80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67897" y="21953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07315" y="21953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345914" y="21953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21069" y="350079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60487" y="350079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99086" y="350079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78" y="4636830"/>
            <a:ext cx="1127756" cy="139567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445" y="4891575"/>
            <a:ext cx="824003" cy="102852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381" y="4891575"/>
            <a:ext cx="824003" cy="10285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126" y="4927047"/>
            <a:ext cx="824003" cy="102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769225" y="80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08643" y="80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47242" y="80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67897" y="21953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07315" y="21953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345914" y="21953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21069" y="350079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60487" y="350079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99086" y="350079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20" name="Oval 19"/>
          <p:cNvSpPr/>
          <p:nvPr/>
        </p:nvSpPr>
        <p:spPr>
          <a:xfrm>
            <a:off x="3768358" y="877035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339127" y="2257349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201568" y="3586441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3040688" y="499495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Which symbol means ‘is equal to’?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Which symbol means ‘is greater than’?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Which symbol means ‘is less than’?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the correct symbol?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888670" y="4477930"/>
            <a:ext cx="606813" cy="171121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372921" y="5562386"/>
            <a:ext cx="342453" cy="39318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373438" y="5265969"/>
            <a:ext cx="342453" cy="393187"/>
          </a:xfrm>
          <a:prstGeom prst="rect">
            <a:avLst/>
          </a:prstGeom>
        </p:spPr>
      </p:pic>
      <p:sp>
        <p:nvSpPr>
          <p:cNvPr id="30" name="Oval 29"/>
          <p:cNvSpPr/>
          <p:nvPr/>
        </p:nvSpPr>
        <p:spPr>
          <a:xfrm>
            <a:off x="3015165" y="5063318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78" y="4636830"/>
            <a:ext cx="1127756" cy="139567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445" y="4891575"/>
            <a:ext cx="824003" cy="102852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381" y="4891575"/>
            <a:ext cx="824003" cy="102852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126" y="4927047"/>
            <a:ext cx="824003" cy="10285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0126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3339" y="560087"/>
            <a:ext cx="78416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we say when we compare objects?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118541" y="2218511"/>
            <a:ext cx="2583328" cy="1103487"/>
            <a:chOff x="253571" y="2792881"/>
            <a:chExt cx="2583328" cy="110348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253571" y="2819150"/>
                  <a:ext cx="2583328" cy="10772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3200" dirty="0">
                      <a:solidFill>
                        <a:srgbClr val="00B050"/>
                      </a:solidFill>
                      <a:latin typeface="Comic Sans MS" panose="030F0702030302020204" pitchFamily="66" charset="0"/>
                    </a:rPr>
                    <a:t>Is equal to</a:t>
                  </a: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32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3200" dirty="0">
                    <a:solidFill>
                      <a:srgbClr val="00B050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3571" y="2819150"/>
                  <a:ext cx="2583328" cy="1077218"/>
                </a:xfrm>
                <a:prstGeom prst="rect">
                  <a:avLst/>
                </a:prstGeom>
                <a:blipFill>
                  <a:blip r:embed="rId5"/>
                  <a:stretch>
                    <a:fillRect t="-734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Rounded Rectangle 7"/>
            <p:cNvSpPr/>
            <p:nvPr/>
          </p:nvSpPr>
          <p:spPr>
            <a:xfrm>
              <a:off x="443345" y="2792881"/>
              <a:ext cx="2176565" cy="1098559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180572" y="3666981"/>
            <a:ext cx="2583328" cy="1114331"/>
            <a:chOff x="4717293" y="4291527"/>
            <a:chExt cx="2583328" cy="111433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/>
                <p:cNvSpPr txBox="1"/>
                <p:nvPr/>
              </p:nvSpPr>
              <p:spPr>
                <a:xfrm>
                  <a:off x="4717293" y="4291527"/>
                  <a:ext cx="2583328" cy="10772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3200" dirty="0">
                      <a:solidFill>
                        <a:schemeClr val="accent1">
                          <a:lumMod val="75000"/>
                        </a:schemeClr>
                      </a:solidFill>
                      <a:latin typeface="Comic Sans MS" panose="030F0702030302020204" pitchFamily="66" charset="0"/>
                    </a:rPr>
                    <a:t>Less than</a:t>
                  </a: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32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&lt;</m:t>
                        </m:r>
                      </m:oMath>
                    </m:oMathPara>
                  </a14:m>
                  <a:endParaRPr lang="en-GB" sz="32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0" name="TextBox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17293" y="4291527"/>
                  <a:ext cx="2583328" cy="1077218"/>
                </a:xfrm>
                <a:prstGeom prst="rect">
                  <a:avLst/>
                </a:prstGeom>
                <a:blipFill>
                  <a:blip r:embed="rId6"/>
                  <a:stretch>
                    <a:fillRect t="-738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1" name="Rounded Rectangle 10"/>
            <p:cNvSpPr/>
            <p:nvPr/>
          </p:nvSpPr>
          <p:spPr>
            <a:xfrm>
              <a:off x="4982966" y="4307299"/>
              <a:ext cx="2176565" cy="1098559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863891" y="3735909"/>
            <a:ext cx="2583328" cy="1098559"/>
            <a:chOff x="623423" y="4619082"/>
            <a:chExt cx="2583328" cy="109855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623423" y="4646194"/>
                  <a:ext cx="2583328" cy="101566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Greater than</a:t>
                  </a:r>
                  <a:endParaRPr lang="en-GB" sz="4800" dirty="0">
                    <a:solidFill>
                      <a:srgbClr val="FF0000"/>
                    </a:solidFill>
                    <a:latin typeface="Comic Sans MS" panose="030F0702030302020204" pitchFamily="66" charset="0"/>
                  </a:endParaRP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3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&gt;</m:t>
                        </m:r>
                      </m:oMath>
                    </m:oMathPara>
                  </a14:m>
                  <a:endParaRPr lang="en-GB" sz="3200" dirty="0">
                    <a:solidFill>
                      <a:srgbClr val="FF0000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3423" y="4646194"/>
                  <a:ext cx="2583328" cy="1015663"/>
                </a:xfrm>
                <a:prstGeom prst="rect">
                  <a:avLst/>
                </a:prstGeom>
                <a:blipFill>
                  <a:blip r:embed="rId7"/>
                  <a:stretch>
                    <a:fillRect l="-472" t="-5988" r="-23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Rounded Rectangle 13"/>
            <p:cNvSpPr/>
            <p:nvPr/>
          </p:nvSpPr>
          <p:spPr>
            <a:xfrm>
              <a:off x="674763" y="4619082"/>
              <a:ext cx="2502213" cy="1098559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65282" y="2215768"/>
            <a:ext cx="2583328" cy="707886"/>
            <a:chOff x="2851328" y="3102181"/>
            <a:chExt cx="2583328" cy="707886"/>
          </a:xfrm>
        </p:grpSpPr>
        <p:sp>
          <p:nvSpPr>
            <p:cNvPr id="16" name="TextBox 15"/>
            <p:cNvSpPr txBox="1"/>
            <p:nvPr/>
          </p:nvSpPr>
          <p:spPr>
            <a:xfrm>
              <a:off x="2851328" y="3114279"/>
              <a:ext cx="25833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rPr>
                <a:t>Fewer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3401920" y="3102181"/>
              <a:ext cx="1399227" cy="70788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39445" y="2215768"/>
            <a:ext cx="2583328" cy="719984"/>
            <a:chOff x="4801147" y="2546695"/>
            <a:chExt cx="2583328" cy="719984"/>
          </a:xfrm>
        </p:grpSpPr>
        <p:sp>
          <p:nvSpPr>
            <p:cNvPr id="19" name="TextBox 18"/>
            <p:cNvSpPr txBox="1"/>
            <p:nvPr/>
          </p:nvSpPr>
          <p:spPr>
            <a:xfrm>
              <a:off x="4801147" y="2546695"/>
              <a:ext cx="25833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More</a:t>
              </a: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5411509" y="2558793"/>
              <a:ext cx="1399227" cy="70788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latin typeface="Comic Sans MS" panose="030F0702030302020204" pitchFamily="66" charset="0"/>
              </a:endParaRP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843">
            <a:off x="743876" y="2893558"/>
            <a:ext cx="908808" cy="88040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843">
            <a:off x="4013263" y="3560890"/>
            <a:ext cx="908808" cy="88040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843">
            <a:off x="5578649" y="1385064"/>
            <a:ext cx="908808" cy="88040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843">
            <a:off x="6596591" y="2800731"/>
            <a:ext cx="908808" cy="88040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05955">
            <a:off x="2853911" y="4876888"/>
            <a:ext cx="908808" cy="88040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05955">
            <a:off x="2159441" y="1511707"/>
            <a:ext cx="908808" cy="88040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16241">
            <a:off x="3582258" y="4379352"/>
            <a:ext cx="908808" cy="88040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9443">
            <a:off x="6676387" y="1253441"/>
            <a:ext cx="908808" cy="88040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24447">
            <a:off x="622348" y="1310530"/>
            <a:ext cx="908808" cy="88040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10135" y="5188772"/>
            <a:ext cx="937635" cy="90833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60315" y="5188773"/>
            <a:ext cx="937635" cy="90833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28093" y="5158712"/>
            <a:ext cx="937635" cy="90833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42910">
            <a:off x="6884490" y="5015891"/>
            <a:ext cx="937635" cy="90833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74975">
            <a:off x="7312337" y="4360843"/>
            <a:ext cx="937635" cy="90833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82">
            <a:off x="7374412" y="3728556"/>
            <a:ext cx="937635" cy="9083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62063" y="5015090"/>
            <a:ext cx="79863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number of        is greater than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number of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464" y="5410171"/>
            <a:ext cx="797988" cy="5838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238" y="92056"/>
            <a:ext cx="1335045" cy="188628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614504" y="1396524"/>
            <a:ext cx="7079957" cy="3380682"/>
            <a:chOff x="17137" y="1067504"/>
            <a:chExt cx="8289112" cy="395805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2016" y="2320961"/>
              <a:ext cx="974689" cy="71318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5324" y="2320961"/>
              <a:ext cx="974689" cy="71318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8632" y="2320961"/>
              <a:ext cx="974689" cy="71318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1940" y="2320961"/>
              <a:ext cx="974689" cy="71318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5248" y="2344068"/>
              <a:ext cx="974689" cy="71318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901" y="1087943"/>
              <a:ext cx="1020627" cy="101811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9621" y="1087943"/>
              <a:ext cx="1020627" cy="101811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2341" y="1087943"/>
              <a:ext cx="1020627" cy="101811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5061" y="1087943"/>
              <a:ext cx="1020627" cy="101811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7781" y="1087943"/>
              <a:ext cx="1020627" cy="101811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501" y="1067504"/>
              <a:ext cx="1020627" cy="101811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3221" y="1067504"/>
              <a:ext cx="1020627" cy="1018118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5941" y="1067504"/>
              <a:ext cx="1020627" cy="101811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8662" y="1067504"/>
              <a:ext cx="1020627" cy="101811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8556" y="2344068"/>
              <a:ext cx="974689" cy="71318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1864" y="2344068"/>
              <a:ext cx="974689" cy="71318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5170" y="2367175"/>
              <a:ext cx="974689" cy="71318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338" y="3384578"/>
              <a:ext cx="592092" cy="41446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3998" y="3384578"/>
              <a:ext cx="592092" cy="41446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5658" y="3384578"/>
              <a:ext cx="592092" cy="414464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7318" y="3384578"/>
              <a:ext cx="592092" cy="414464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8978" y="3384578"/>
              <a:ext cx="592092" cy="41446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0638" y="3384578"/>
              <a:ext cx="592092" cy="41446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2298" y="3384578"/>
              <a:ext cx="592092" cy="414464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3958" y="3384578"/>
              <a:ext cx="592092" cy="41446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8938" y="3384578"/>
              <a:ext cx="592092" cy="414464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5618" y="3384578"/>
              <a:ext cx="592092" cy="414464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7611" y="4144169"/>
              <a:ext cx="772575" cy="881389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6063" y="4144169"/>
              <a:ext cx="772575" cy="881389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4515" y="4144169"/>
              <a:ext cx="772575" cy="881389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2967" y="4144169"/>
              <a:ext cx="772575" cy="881389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1419" y="4144169"/>
              <a:ext cx="772575" cy="881389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9871" y="4144169"/>
              <a:ext cx="772575" cy="881389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18323" y="4144169"/>
              <a:ext cx="772575" cy="881389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6775" y="4144169"/>
              <a:ext cx="772575" cy="88138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5226" y="4144169"/>
              <a:ext cx="772575" cy="881389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3674" y="4144169"/>
              <a:ext cx="772575" cy="88138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0598" y="3384578"/>
              <a:ext cx="592092" cy="41446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2258" y="3384578"/>
              <a:ext cx="592092" cy="414464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7278" y="3384578"/>
              <a:ext cx="592092" cy="41446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3916" y="3384578"/>
              <a:ext cx="592092" cy="414464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9159" y="4144169"/>
              <a:ext cx="772575" cy="88138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81" y="1087943"/>
              <a:ext cx="1020627" cy="1018118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08" y="2320961"/>
              <a:ext cx="974689" cy="713186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802" y="3384578"/>
              <a:ext cx="592092" cy="414464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462" y="3384578"/>
              <a:ext cx="592092" cy="414464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269" y="4144168"/>
              <a:ext cx="772575" cy="881389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37" y="4144167"/>
              <a:ext cx="772575" cy="881389"/>
            </a:xfrm>
            <a:prstGeom prst="rect">
              <a:avLst/>
            </a:prstGeom>
          </p:spPr>
        </p:pic>
      </p:grpSp>
      <p:sp>
        <p:nvSpPr>
          <p:cNvPr id="57" name="TextBox 56"/>
          <p:cNvSpPr txBox="1"/>
          <p:nvPr/>
        </p:nvSpPr>
        <p:spPr>
          <a:xfrm>
            <a:off x="403424" y="374098"/>
            <a:ext cx="7841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Let’s compare animals!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3601355" y="5448623"/>
            <a:ext cx="726269" cy="52378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v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7594659" y="1630030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7649781" y="1730097"/>
            <a:ext cx="509090" cy="4817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594659" y="2563717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594659" y="3281527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7640467" y="2591726"/>
            <a:ext cx="509090" cy="4817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594659" y="4224327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7649781" y="3363815"/>
            <a:ext cx="509090" cy="4817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66" name="Rounded Rectangle 65"/>
          <p:cNvSpPr/>
          <p:nvPr/>
        </p:nvSpPr>
        <p:spPr>
          <a:xfrm>
            <a:off x="7649781" y="4241812"/>
            <a:ext cx="509090" cy="4817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359" y="4737734"/>
            <a:ext cx="859640" cy="8575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8" grpId="0" animBg="1"/>
      <p:bldP spid="58" grpId="1" animBg="1"/>
      <p:bldP spid="60" grpId="0" animBg="1"/>
      <p:bldP spid="63" grpId="0" animBg="1"/>
      <p:bldP spid="65" grpId="0" animBg="1"/>
      <p:bldP spid="6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238" y="92056"/>
            <a:ext cx="1335045" cy="188628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614504" y="1396524"/>
            <a:ext cx="7079957" cy="3380682"/>
            <a:chOff x="17137" y="1067504"/>
            <a:chExt cx="8289112" cy="395805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2016" y="2320961"/>
              <a:ext cx="974689" cy="71318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5324" y="2320961"/>
              <a:ext cx="974689" cy="71318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8632" y="2320961"/>
              <a:ext cx="974689" cy="71318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1940" y="2320961"/>
              <a:ext cx="974689" cy="71318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5248" y="2344068"/>
              <a:ext cx="974689" cy="71318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901" y="1087943"/>
              <a:ext cx="1020627" cy="101811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9621" y="1087943"/>
              <a:ext cx="1020627" cy="101811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2341" y="1087943"/>
              <a:ext cx="1020627" cy="101811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5061" y="1087943"/>
              <a:ext cx="1020627" cy="101811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7781" y="1087943"/>
              <a:ext cx="1020627" cy="101811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501" y="1067504"/>
              <a:ext cx="1020627" cy="101811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3221" y="1067504"/>
              <a:ext cx="1020627" cy="1018118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5941" y="1067504"/>
              <a:ext cx="1020627" cy="101811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8662" y="1067504"/>
              <a:ext cx="1020627" cy="101811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8556" y="2344068"/>
              <a:ext cx="974689" cy="71318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1864" y="2344068"/>
              <a:ext cx="974689" cy="71318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5170" y="2367175"/>
              <a:ext cx="974689" cy="71318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338" y="3384578"/>
              <a:ext cx="592092" cy="41446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3998" y="3384578"/>
              <a:ext cx="592092" cy="41446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5658" y="3384578"/>
              <a:ext cx="592092" cy="414464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7318" y="3384578"/>
              <a:ext cx="592092" cy="414464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8978" y="3384578"/>
              <a:ext cx="592092" cy="41446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0638" y="3384578"/>
              <a:ext cx="592092" cy="41446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2298" y="3384578"/>
              <a:ext cx="592092" cy="414464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3958" y="3384578"/>
              <a:ext cx="592092" cy="41446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8938" y="3384578"/>
              <a:ext cx="592092" cy="414464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5618" y="3384578"/>
              <a:ext cx="592092" cy="414464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7611" y="4144169"/>
              <a:ext cx="772575" cy="881389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6063" y="4144169"/>
              <a:ext cx="772575" cy="881389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4515" y="4144169"/>
              <a:ext cx="772575" cy="881389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2967" y="4144169"/>
              <a:ext cx="772575" cy="881389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1419" y="4144169"/>
              <a:ext cx="772575" cy="881389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9871" y="4144169"/>
              <a:ext cx="772575" cy="881389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18323" y="4144169"/>
              <a:ext cx="772575" cy="881389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6775" y="4144169"/>
              <a:ext cx="772575" cy="88138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5226" y="4144169"/>
              <a:ext cx="772575" cy="881389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3674" y="4144169"/>
              <a:ext cx="772575" cy="88138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0598" y="3384578"/>
              <a:ext cx="592092" cy="41446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2258" y="3384578"/>
              <a:ext cx="592092" cy="414464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7278" y="3384578"/>
              <a:ext cx="592092" cy="41446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3916" y="3384578"/>
              <a:ext cx="592092" cy="414464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9159" y="4144169"/>
              <a:ext cx="772575" cy="88138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81" y="1087943"/>
              <a:ext cx="1020627" cy="1018118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08" y="2320961"/>
              <a:ext cx="974689" cy="713186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802" y="3384578"/>
              <a:ext cx="592092" cy="414464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462" y="3384578"/>
              <a:ext cx="592092" cy="414464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269" y="4144168"/>
              <a:ext cx="772575" cy="881389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37" y="4144167"/>
              <a:ext cx="772575" cy="881389"/>
            </a:xfrm>
            <a:prstGeom prst="rect">
              <a:avLst/>
            </a:prstGeom>
          </p:spPr>
        </p:pic>
      </p:grpSp>
      <p:sp>
        <p:nvSpPr>
          <p:cNvPr id="57" name="TextBox 56"/>
          <p:cNvSpPr txBox="1"/>
          <p:nvPr/>
        </p:nvSpPr>
        <p:spPr>
          <a:xfrm>
            <a:off x="403424" y="374098"/>
            <a:ext cx="7841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Let’s compare animals!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7594659" y="1630030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594659" y="2563717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594659" y="3281527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7594659" y="4224327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87509F05-666F-C84D-8C9F-E45D60567E8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157" y="4817545"/>
            <a:ext cx="637206" cy="726954"/>
          </a:xfrm>
          <a:prstGeom prst="rect">
            <a:avLst/>
          </a:prstGeom>
        </p:spPr>
      </p:pic>
      <p:sp>
        <p:nvSpPr>
          <p:cNvPr id="69" name="TextBox 68">
            <a:extLst>
              <a:ext uri="{FF2B5EF4-FFF2-40B4-BE49-F238E27FC236}">
                <a16:creationId xmlns:a16="http://schemas.microsoft.com/office/drawing/2014/main" id="{D417432E-CC24-9143-A5F2-D58421CEDAB9}"/>
              </a:ext>
            </a:extLst>
          </p:cNvPr>
          <p:cNvSpPr txBox="1"/>
          <p:nvPr/>
        </p:nvSpPr>
        <p:spPr>
          <a:xfrm>
            <a:off x="1003269" y="5019924"/>
            <a:ext cx="64971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number of        is  less   than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number of </a:t>
            </a:r>
          </a:p>
        </p:txBody>
      </p:sp>
      <p:sp>
        <p:nvSpPr>
          <p:cNvPr id="70" name="Rounded Rectangle 69">
            <a:extLst>
              <a:ext uri="{FF2B5EF4-FFF2-40B4-BE49-F238E27FC236}">
                <a16:creationId xmlns:a16="http://schemas.microsoft.com/office/drawing/2014/main" id="{ABD456E5-8DD9-B54B-84C8-52259A6CEF01}"/>
              </a:ext>
            </a:extLst>
          </p:cNvPr>
          <p:cNvSpPr/>
          <p:nvPr/>
        </p:nvSpPr>
        <p:spPr>
          <a:xfrm>
            <a:off x="4783849" y="5019968"/>
            <a:ext cx="976081" cy="52378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D4C4ACFC-C387-934E-A9C7-819D70F61F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223" y="5473072"/>
            <a:ext cx="739140" cy="5173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285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289" y="4864912"/>
            <a:ext cx="667903" cy="6433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1243" y="221088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43762" y="235356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94097" y="2043437"/>
            <a:ext cx="1367408" cy="30962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63196" y="196684"/>
            <a:ext cx="1324524" cy="2999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01902" y="209030"/>
            <a:ext cx="1324524" cy="29991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126" y="1092374"/>
            <a:ext cx="667903" cy="6433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12" y="1092374"/>
            <a:ext cx="667903" cy="6433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698" y="1092374"/>
            <a:ext cx="667903" cy="6433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484" y="1092374"/>
            <a:ext cx="667903" cy="6433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272" y="1092374"/>
            <a:ext cx="667903" cy="64331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122" y="1703491"/>
            <a:ext cx="667903" cy="6433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679" y="1703491"/>
            <a:ext cx="667903" cy="64331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236" y="1703491"/>
            <a:ext cx="667903" cy="64331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793" y="1703491"/>
            <a:ext cx="667903" cy="6433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351" y="1703491"/>
            <a:ext cx="667903" cy="64331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138" y="1092374"/>
            <a:ext cx="667903" cy="64331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143" y="1092374"/>
            <a:ext cx="667903" cy="64331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148" y="1092374"/>
            <a:ext cx="667903" cy="6433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153" y="1092374"/>
            <a:ext cx="667903" cy="64331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158" y="1092374"/>
            <a:ext cx="667903" cy="64331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133" y="1703491"/>
            <a:ext cx="667903" cy="64331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656" y="1703491"/>
            <a:ext cx="667903" cy="64331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180" y="1703491"/>
            <a:ext cx="667903" cy="64331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30019" y="2029568"/>
            <a:ext cx="1367409" cy="30962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451" y="3067823"/>
            <a:ext cx="607112" cy="4744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350" y="3067823"/>
            <a:ext cx="607112" cy="47441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249" y="3067823"/>
            <a:ext cx="607112" cy="4744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148" y="3067823"/>
            <a:ext cx="607112" cy="47441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048" y="3067823"/>
            <a:ext cx="607112" cy="4744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593" y="3685278"/>
            <a:ext cx="607112" cy="4744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037" y="3685278"/>
            <a:ext cx="607112" cy="4744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481" y="3685278"/>
            <a:ext cx="607112" cy="47441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925" y="3685278"/>
            <a:ext cx="607112" cy="47441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495" y="3685278"/>
            <a:ext cx="607112" cy="47441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37" y="3685278"/>
            <a:ext cx="607112" cy="4744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008" y="3685278"/>
            <a:ext cx="607112" cy="47441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916" y="3685278"/>
            <a:ext cx="607112" cy="47441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760" y="3685278"/>
            <a:ext cx="607112" cy="47441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073" y="3067823"/>
            <a:ext cx="607112" cy="47441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219" y="3067823"/>
            <a:ext cx="607112" cy="47441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365" y="3067823"/>
            <a:ext cx="607112" cy="47441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511" y="3067823"/>
            <a:ext cx="607112" cy="474419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1663236" y="385185"/>
            <a:ext cx="5534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can we compare objects?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880640" y="2341740"/>
            <a:ext cx="3868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18 donuts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22780" y="4301373"/>
            <a:ext cx="3904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19 biscuits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-229419" y="4900924"/>
            <a:ext cx="7528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fewer          than           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657" y="3067823"/>
            <a:ext cx="607112" cy="474419"/>
          </a:xfrm>
          <a:prstGeom prst="rect">
            <a:avLst/>
          </a:prstGeom>
        </p:spPr>
      </p:pic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26B0BF31-0EA9-5447-9DB2-AC0AF5944C8B}"/>
              </a:ext>
            </a:extLst>
          </p:cNvPr>
          <p:cNvSpPr/>
          <p:nvPr/>
        </p:nvSpPr>
        <p:spPr>
          <a:xfrm>
            <a:off x="2899307" y="2388177"/>
            <a:ext cx="460200" cy="4602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755708FA-FF39-7547-BBD7-1EAECA18D2CF}"/>
              </a:ext>
            </a:extLst>
          </p:cNvPr>
          <p:cNvSpPr/>
          <p:nvPr/>
        </p:nvSpPr>
        <p:spPr>
          <a:xfrm>
            <a:off x="2963704" y="4339822"/>
            <a:ext cx="460200" cy="4602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59F4E93-93E9-9D4F-8FE2-36F8A6EBBD63}"/>
              </a:ext>
            </a:extLst>
          </p:cNvPr>
          <p:cNvSpPr txBox="1"/>
          <p:nvPr/>
        </p:nvSpPr>
        <p:spPr>
          <a:xfrm>
            <a:off x="-138669" y="5544379"/>
            <a:ext cx="7449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more            than          </a:t>
            </a:r>
          </a:p>
        </p:txBody>
      </p:sp>
      <p:sp>
        <p:nvSpPr>
          <p:cNvPr id="56" name="Rounded Rectangle 55">
            <a:extLst>
              <a:ext uri="{FF2B5EF4-FFF2-40B4-BE49-F238E27FC236}">
                <a16:creationId xmlns:a16="http://schemas.microsoft.com/office/drawing/2014/main" id="{42A39E81-66E8-FF4F-93C7-EEA409BE4F7D}"/>
              </a:ext>
            </a:extLst>
          </p:cNvPr>
          <p:cNvSpPr/>
          <p:nvPr/>
        </p:nvSpPr>
        <p:spPr>
          <a:xfrm>
            <a:off x="4114478" y="4947641"/>
            <a:ext cx="722088" cy="4602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969" y="5452952"/>
            <a:ext cx="667903" cy="64331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454" y="5568780"/>
            <a:ext cx="607112" cy="474419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153" y="4933422"/>
            <a:ext cx="607112" cy="474419"/>
          </a:xfrm>
          <a:prstGeom prst="rect">
            <a:avLst/>
          </a:prstGeom>
        </p:spPr>
      </p:pic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42A39E81-66E8-FF4F-93C7-EEA409BE4F7D}"/>
              </a:ext>
            </a:extLst>
          </p:cNvPr>
          <p:cNvSpPr/>
          <p:nvPr/>
        </p:nvSpPr>
        <p:spPr>
          <a:xfrm>
            <a:off x="6003876" y="4919301"/>
            <a:ext cx="722088" cy="4602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42A39E81-66E8-FF4F-93C7-EEA409BE4F7D}"/>
              </a:ext>
            </a:extLst>
          </p:cNvPr>
          <p:cNvSpPr/>
          <p:nvPr/>
        </p:nvSpPr>
        <p:spPr>
          <a:xfrm>
            <a:off x="4116431" y="5554191"/>
            <a:ext cx="722088" cy="4602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42A39E81-66E8-FF4F-93C7-EEA409BE4F7D}"/>
              </a:ext>
            </a:extLst>
          </p:cNvPr>
          <p:cNvSpPr/>
          <p:nvPr/>
        </p:nvSpPr>
        <p:spPr>
          <a:xfrm>
            <a:off x="6059060" y="5563747"/>
            <a:ext cx="722088" cy="4602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1" grpId="0" animBg="1"/>
      <p:bldP spid="51" grpId="1" animBg="1"/>
      <p:bldP spid="52" grpId="0" animBg="1"/>
      <p:bldP spid="52" grpId="1" animBg="1"/>
      <p:bldP spid="53" grpId="0"/>
      <p:bldP spid="56" grpId="0" animBg="1"/>
      <p:bldP spid="56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78924" y="745014"/>
            <a:ext cx="3522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Let’s compare!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4842" y="1644370"/>
            <a:ext cx="2055098" cy="90407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3329" y="1589448"/>
            <a:ext cx="2055098" cy="9040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1626" y="4091084"/>
            <a:ext cx="2055098" cy="9040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13329" y="2685738"/>
            <a:ext cx="2022074" cy="8895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4218" y="2685738"/>
            <a:ext cx="2022074" cy="88954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88138" y="5096156"/>
            <a:ext cx="2022074" cy="889548"/>
          </a:xfrm>
          <a:prstGeom prst="rect">
            <a:avLst/>
          </a:prstGeom>
        </p:spPr>
      </p:pic>
      <p:cxnSp>
        <p:nvCxnSpPr>
          <p:cNvPr id="25" name="Straight Connector 24"/>
          <p:cNvCxnSpPr/>
          <p:nvPr/>
        </p:nvCxnSpPr>
        <p:spPr>
          <a:xfrm>
            <a:off x="667512" y="3740207"/>
            <a:ext cx="754669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991330" y="2144353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16707" y="471098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29" name="Oval 28"/>
          <p:cNvSpPr/>
          <p:nvPr/>
        </p:nvSpPr>
        <p:spPr>
          <a:xfrm>
            <a:off x="3993787" y="2204239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4784" y="4183690"/>
            <a:ext cx="2055098" cy="90407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70506" y="5139160"/>
            <a:ext cx="2022074" cy="889548"/>
          </a:xfrm>
          <a:prstGeom prst="rect">
            <a:avLst/>
          </a:prstGeom>
        </p:spPr>
      </p:pic>
      <p:sp>
        <p:nvSpPr>
          <p:cNvPr id="32" name="Oval 31"/>
          <p:cNvSpPr/>
          <p:nvPr/>
        </p:nvSpPr>
        <p:spPr>
          <a:xfrm>
            <a:off x="3958232" y="4772156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716052" y="2188839"/>
            <a:ext cx="726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16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46061" y="2227116"/>
            <a:ext cx="726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16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09619" y="4720084"/>
            <a:ext cx="726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13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310660" y="4720083"/>
            <a:ext cx="726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14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1" grpId="0"/>
      <p:bldP spid="2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166367" y="1310910"/>
            <a:ext cx="4088608" cy="3140441"/>
            <a:chOff x="3962346" y="1424420"/>
            <a:chExt cx="4088608" cy="314044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665" y="1525634"/>
              <a:ext cx="1302930" cy="2950231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8523" y="2532010"/>
              <a:ext cx="805011" cy="918394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8523" y="1434522"/>
              <a:ext cx="805011" cy="91839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8523" y="3643506"/>
              <a:ext cx="805011" cy="918394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8523" y="3072410"/>
              <a:ext cx="805011" cy="918394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8523" y="1993235"/>
              <a:ext cx="805011" cy="918394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0876" y="2521908"/>
              <a:ext cx="805011" cy="918394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0876" y="1424420"/>
              <a:ext cx="805011" cy="91839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0876" y="3646467"/>
              <a:ext cx="805011" cy="91839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0876" y="3062308"/>
              <a:ext cx="805011" cy="91839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0876" y="1983133"/>
              <a:ext cx="805011" cy="91839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9488" y="1525634"/>
              <a:ext cx="1302930" cy="295023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346" y="2532010"/>
              <a:ext cx="805011" cy="91839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346" y="1434522"/>
              <a:ext cx="805011" cy="91839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346" y="3643506"/>
              <a:ext cx="805011" cy="91839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346" y="3072410"/>
              <a:ext cx="805011" cy="918394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346" y="1993235"/>
              <a:ext cx="805011" cy="918394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4699" y="2521908"/>
              <a:ext cx="805011" cy="91839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4699" y="1424420"/>
              <a:ext cx="805011" cy="918394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4699" y="3633404"/>
              <a:ext cx="805011" cy="91839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4699" y="3062308"/>
              <a:ext cx="805011" cy="91839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4699" y="1983133"/>
              <a:ext cx="805011" cy="918394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0732" y="1525634"/>
              <a:ext cx="1302930" cy="295023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3590" y="2558136"/>
              <a:ext cx="805011" cy="91839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3590" y="1434522"/>
              <a:ext cx="805011" cy="91839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3590" y="3098536"/>
              <a:ext cx="805011" cy="918394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3590" y="1993235"/>
              <a:ext cx="805011" cy="91839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5943" y="2548034"/>
              <a:ext cx="805011" cy="918394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5943" y="1424420"/>
              <a:ext cx="805011" cy="918394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5943" y="3101497"/>
              <a:ext cx="805011" cy="918394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5943" y="1996196"/>
              <a:ext cx="805011" cy="918394"/>
            </a:xfrm>
            <a:prstGeom prst="rect">
              <a:avLst/>
            </a:prstGeom>
          </p:spPr>
        </p:pic>
      </p:grpSp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7224">
            <a:off x="6486811" y="2546434"/>
            <a:ext cx="2375044" cy="2557209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755511" y="4465630"/>
            <a:ext cx="386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30 chicks.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2600568" y="4489635"/>
            <a:ext cx="498320" cy="49101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50206" y="4999671"/>
            <a:ext cx="7302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more chicks than eggs.</a:t>
            </a:r>
          </a:p>
        </p:txBody>
      </p:sp>
      <p:grpSp>
        <p:nvGrpSpPr>
          <p:cNvPr id="42" name="Group 41"/>
          <p:cNvGrpSpPr/>
          <p:nvPr/>
        </p:nvGrpSpPr>
        <p:grpSpPr>
          <a:xfrm>
            <a:off x="743096" y="424626"/>
            <a:ext cx="2971186" cy="3949152"/>
            <a:chOff x="84655" y="1492157"/>
            <a:chExt cx="2971186" cy="3949152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15416" y="668506"/>
              <a:ext cx="1302930" cy="2950231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65" y="1592995"/>
              <a:ext cx="743090" cy="54270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914" y="1592995"/>
              <a:ext cx="743090" cy="54270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5018" y="1592995"/>
              <a:ext cx="743090" cy="54270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0991" y="1592995"/>
              <a:ext cx="743090" cy="54270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3087" y="1592995"/>
              <a:ext cx="743090" cy="54270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60" y="2174890"/>
              <a:ext cx="743090" cy="54270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909" y="2174890"/>
              <a:ext cx="743090" cy="54270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5013" y="2174890"/>
              <a:ext cx="743090" cy="542706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0986" y="2174890"/>
              <a:ext cx="743090" cy="542706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3082" y="2174890"/>
              <a:ext cx="743090" cy="542706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15411" y="1998538"/>
              <a:ext cx="1302930" cy="2950231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60" y="2923027"/>
              <a:ext cx="743090" cy="542706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909" y="2923027"/>
              <a:ext cx="743090" cy="542706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5013" y="2923027"/>
              <a:ext cx="743090" cy="542706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0986" y="2923027"/>
              <a:ext cx="743090" cy="542706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3082" y="2923027"/>
              <a:ext cx="743090" cy="542706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55" y="3504922"/>
              <a:ext cx="743090" cy="542706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904" y="3504922"/>
              <a:ext cx="743090" cy="542706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5008" y="3504922"/>
              <a:ext cx="743090" cy="542706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0981" y="3504922"/>
              <a:ext cx="743090" cy="542706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3077" y="3504922"/>
              <a:ext cx="743090" cy="542706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29261" y="3314728"/>
              <a:ext cx="1302930" cy="2950231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510" y="4239217"/>
              <a:ext cx="743090" cy="542706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759" y="4239217"/>
              <a:ext cx="743090" cy="542706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8863" y="4239217"/>
              <a:ext cx="743090" cy="542706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4836" y="4239217"/>
              <a:ext cx="743090" cy="542706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6932" y="4239217"/>
              <a:ext cx="743090" cy="542706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505" y="4821112"/>
              <a:ext cx="743090" cy="542706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754" y="4821112"/>
              <a:ext cx="743090" cy="542706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8858" y="4821112"/>
              <a:ext cx="743090" cy="542706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4831" y="4821112"/>
              <a:ext cx="743090" cy="542706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6927" y="4821112"/>
              <a:ext cx="743090" cy="542706"/>
            </a:xfrm>
            <a:prstGeom prst="rect">
              <a:avLst/>
            </a:prstGeom>
          </p:spPr>
        </p:pic>
      </p:grpSp>
      <p:sp>
        <p:nvSpPr>
          <p:cNvPr id="76" name="TextBox 75"/>
          <p:cNvSpPr txBox="1"/>
          <p:nvPr/>
        </p:nvSpPr>
        <p:spPr>
          <a:xfrm>
            <a:off x="4315080" y="4478813"/>
            <a:ext cx="386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28 eggs.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6135279" y="4489634"/>
            <a:ext cx="549931" cy="45678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62922" y="5538858"/>
            <a:ext cx="7539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eggs could there be?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5999802" y="5588862"/>
            <a:ext cx="2224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26, 27, 28, 29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6092702" y="5608673"/>
            <a:ext cx="2038398" cy="39034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77" grpId="0" animBg="1"/>
      <p:bldP spid="8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2 on </a:t>
            </a:r>
            <a:r>
              <a:rPr lang="en-GB"/>
              <a:t>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7.6|7.3|19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1|3|4.6|2.2|2.9|2.6|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6|5.5|5.1|5.9|3.9|1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8.4|7.8|4.6|6.6|5.5|11.9|1.8|10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4|12.5|3|8.9|9.1|7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7.4|25|12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purl.org/dc/terms/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cee99ee9-287b-4f9a-957c-ba5ae7375c9a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037885-FF8B-400E-BFF7-FB0CA20AB210}"/>
</file>

<file path=docProps/app.xml><?xml version="1.0" encoding="utf-8"?>
<Properties xmlns="http://schemas.openxmlformats.org/officeDocument/2006/extended-properties" xmlns:vt="http://schemas.openxmlformats.org/officeDocument/2006/docPropsVTypes">
  <TotalTime>4536</TotalTime>
  <Words>240</Words>
  <Application>Microsoft Office PowerPoint</Application>
  <PresentationFormat>On-screen Show (4:3)</PresentationFormat>
  <Paragraphs>85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225</cp:revision>
  <dcterms:created xsi:type="dcterms:W3CDTF">2019-07-05T11:02:13Z</dcterms:created>
  <dcterms:modified xsi:type="dcterms:W3CDTF">2021-01-21T14:23:47Z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