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4" r:id="rId6"/>
    <p:sldId id="260" r:id="rId7"/>
    <p:sldId id="262" r:id="rId8"/>
    <p:sldId id="266" r:id="rId9"/>
    <p:sldId id="258" r:id="rId10"/>
    <p:sldId id="272" r:id="rId11"/>
    <p:sldId id="270" r:id="rId12"/>
    <p:sldId id="268" r:id="rId13"/>
    <p:sldId id="276" r:id="rId14"/>
    <p:sldId id="280" r:id="rId15"/>
    <p:sldId id="285" r:id="rId16"/>
    <p:sldId id="264" r:id="rId17"/>
    <p:sldId id="278" r:id="rId18"/>
    <p:sldId id="282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062023" y="-1062023"/>
            <a:ext cx="7019954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9397" y="0"/>
            <a:ext cx="532520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61944" y="0"/>
            <a:ext cx="522011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6601" y="0"/>
            <a:ext cx="53307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4000" y="0"/>
            <a:ext cx="5335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38542" y="0"/>
            <a:ext cx="526691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898389" y="0"/>
            <a:ext cx="53472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5399" y="0"/>
            <a:ext cx="53332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5799" y="0"/>
            <a:ext cx="53324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10794" y="0"/>
            <a:ext cx="532241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6601" y="0"/>
            <a:ext cx="53307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96216" y="-1196217"/>
            <a:ext cx="6751568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1198" y="0"/>
            <a:ext cx="534160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9989" y="0"/>
            <a:ext cx="53240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4000" y="0"/>
            <a:ext cx="5335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8594" y="0"/>
            <a:ext cx="5326811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F5A73C-C970-48E1-BCDA-4E9EF129E0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5C2EF6-24D2-4650-9BD2-4498ABCA92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B2E432-7C39-4C3E-B5BD-34306A5BDE3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On-screen Show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Laura MacRae</cp:lastModifiedBy>
  <cp:revision>5</cp:revision>
  <dcterms:created xsi:type="dcterms:W3CDTF">2011-05-07T15:01:27Z</dcterms:created>
  <dcterms:modified xsi:type="dcterms:W3CDTF">2020-11-08T10:49:08Z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