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notesMasterIdLst>
    <p:notesMasterId r:id="rId10"/>
  </p:notesMasterIdLst>
  <p:sldIdLst>
    <p:sldId id="256" r:id="rId5"/>
    <p:sldId id="257" r:id="rId6"/>
    <p:sldId id="258" r:id="rId7"/>
    <p:sldId id="259" r:id="rId8"/>
    <p:sldId id="260" r:id="rId9"/>
  </p:sldIdLst>
  <p:sldSz cx="12192000" cy="6858000"/>
  <p:notesSz cx="9926638" cy="67976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3413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2925" y="0"/>
            <a:ext cx="4302125" cy="3413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F39C69-B4AF-4852-8C4E-51DEF855A6B2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24175" y="849313"/>
            <a:ext cx="4078288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188" y="3271838"/>
            <a:ext cx="7942262" cy="26765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456363"/>
            <a:ext cx="4302125" cy="3413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2925" y="6456363"/>
            <a:ext cx="4302125" cy="3413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3D3560-5C24-4704-9C7F-DC2C3C1B2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4705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3D3560-5C24-4704-9C7F-DC2C3C1B2D2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9515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3D3560-5C24-4704-9C7F-DC2C3C1B2D2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10950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3D3560-5C24-4704-9C7F-DC2C3C1B2D2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46904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3D3560-5C24-4704-9C7F-DC2C3C1B2D2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15752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3D3560-5C24-4704-9C7F-DC2C3C1B2D2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55701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6/28/2021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religion/religions/islam/ritesrituals/birth.shtml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guides/zcjqrwx/revision/6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guides/zphhw6f/revision/4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69E246-0BED-4666-B9F5-E49C7179357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cap="none" dirty="0">
                <a:latin typeface="Twinkl Cursive Looped" panose="02000000000000000000" pitchFamily="2" charset="0"/>
              </a:rPr>
              <a:t>How do Muslims celebrate their life journeys?</a:t>
            </a:r>
            <a:endParaRPr lang="en-GB" cap="none" dirty="0">
              <a:latin typeface="Twinkl Cursive Looped" panose="02000000000000000000" pitchFamily="2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403D572-19F6-41DE-91F5-FC65DC273F2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Tuesday 28</a:t>
            </a:r>
            <a:r>
              <a:rPr lang="en-GB" baseline="30000" dirty="0"/>
              <a:t>th</a:t>
            </a:r>
            <a:r>
              <a:rPr lang="en-GB" dirty="0"/>
              <a:t> June 2021</a:t>
            </a:r>
          </a:p>
        </p:txBody>
      </p:sp>
    </p:spTree>
    <p:extLst>
      <p:ext uri="{BB962C8B-B14F-4D97-AF65-F5344CB8AC3E}">
        <p14:creationId xmlns:p14="http://schemas.microsoft.com/office/powerpoint/2010/main" val="28782771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0E22D4-A7AB-4B7D-82CF-E6B7A61E13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437322"/>
            <a:ext cx="10364451" cy="1372428"/>
          </a:xfrm>
        </p:spPr>
        <p:txBody>
          <a:bodyPr>
            <a:normAutofit/>
          </a:bodyPr>
          <a:lstStyle/>
          <a:p>
            <a:r>
              <a:rPr lang="en-GB" cap="none" dirty="0">
                <a:latin typeface="Twinkl Cursive Looped" panose="02000000000000000000" pitchFamily="2" charset="0"/>
              </a:rPr>
              <a:t>Islam: Birth ceremony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9562B3-6AC9-4793-8055-E3E6AA4378F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80999" y="1809750"/>
            <a:ext cx="11267661" cy="4464050"/>
          </a:xfrm>
        </p:spPr>
        <p:txBody>
          <a:bodyPr>
            <a:normAutofit/>
          </a:bodyPr>
          <a:lstStyle/>
          <a:p>
            <a:r>
              <a:rPr lang="en-GB" sz="3600" dirty="0">
                <a:hlinkClick r:id="rId3"/>
              </a:rPr>
              <a:t>BBC - Religions - Islam: Birth rites</a:t>
            </a:r>
            <a:endParaRPr lang="en-GB" sz="3600" dirty="0"/>
          </a:p>
          <a:p>
            <a:endParaRPr lang="en-GB" sz="3600" cap="none" dirty="0">
              <a:latin typeface="Twinkl Cursive Looped" panose="02000000000000000000" pitchFamily="2" charset="0"/>
            </a:endParaRPr>
          </a:p>
          <a:p>
            <a:r>
              <a:rPr lang="en-GB" sz="2800" cap="none" dirty="0">
                <a:latin typeface="Twinkl Cursive Looped" panose="02000000000000000000" pitchFamily="2" charset="0"/>
              </a:rPr>
              <a:t>Follow the link and write information about Birth Rites in Islam.</a:t>
            </a:r>
          </a:p>
        </p:txBody>
      </p:sp>
    </p:spTree>
    <p:extLst>
      <p:ext uri="{BB962C8B-B14F-4D97-AF65-F5344CB8AC3E}">
        <p14:creationId xmlns:p14="http://schemas.microsoft.com/office/powerpoint/2010/main" val="20494985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13A5AA-829E-4580-8019-2F57D990B8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Islam: Marriage ceremony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6F3F2B-F6CE-4BF2-8684-57A19BDB95D9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Muslim marriage ceremony - Muslim relationships - GCSE Religious Studies Revision - WJEC - BBC Bitesize</a:t>
            </a:r>
            <a:endParaRPr lang="en-GB" dirty="0"/>
          </a:p>
          <a:p>
            <a:endParaRPr lang="en-GB" dirty="0"/>
          </a:p>
          <a:p>
            <a:r>
              <a:rPr lang="en-GB" sz="2800" cap="none" dirty="0">
                <a:latin typeface="Twinkl Cursive Looped" panose="02000000000000000000" pitchFamily="2" charset="0"/>
              </a:rPr>
              <a:t>Follow the link and write information about Marriage Rites in Islam.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20035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0EA95E-DAA1-4AE6-ABAC-CAE6A22ABE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Islamic Funerals and the afterlife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CA72E8-5410-4A2E-810F-8452EC8B1ED3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Islamic funerals - Death and the afterlife - GCSE Religious Studies Revision - WJEC - BBC Bitesize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sz="2800" cap="none" dirty="0">
                <a:latin typeface="Twinkl Cursive Looped" panose="02000000000000000000" pitchFamily="2" charset="0"/>
              </a:rPr>
              <a:t>Follow the link and write information about Funeral Rites in Islam.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33971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1FDDE-B272-4EC9-B7A0-2A85F5B21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cap="none" dirty="0">
                <a:latin typeface="Twinkl Cursive Looped" panose="02000000000000000000" pitchFamily="2" charset="0"/>
              </a:rPr>
              <a:t>Summarise the information about Birth, Marriage and Death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11BCC1-9A76-4D37-A928-D8B0DB6F345B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sz="2800" cap="none" dirty="0">
                <a:latin typeface="Twinkl Cursive Looped" panose="02000000000000000000" pitchFamily="2" charset="0"/>
              </a:rPr>
              <a:t>Do you see any similarities between the three rites of passage?</a:t>
            </a:r>
          </a:p>
          <a:p>
            <a:r>
              <a:rPr lang="en-GB" sz="2800" cap="none" dirty="0">
                <a:latin typeface="Twinkl Cursive Looped" panose="02000000000000000000" pitchFamily="2" charset="0"/>
              </a:rPr>
              <a:t>Are these Rites of Passage different to those in Sikhism or Christianity (Last two religions we looked at)</a:t>
            </a:r>
          </a:p>
          <a:p>
            <a:endParaRPr lang="en-GB" sz="2800" cap="none" dirty="0">
              <a:latin typeface="Twinkl Cursive Looped" panose="02000000000000000000" pitchFamily="2" charset="0"/>
            </a:endParaRPr>
          </a:p>
          <a:p>
            <a:r>
              <a:rPr lang="en-GB" sz="2800" cap="none" dirty="0">
                <a:latin typeface="Twinkl Cursive Looped" panose="02000000000000000000" pitchFamily="2" charset="0"/>
              </a:rPr>
              <a:t>What is the significance of the following rituals: head shaving, burying the dead within three days, wrapping the body in white cloth, the marriage ceremony + legal registry.</a:t>
            </a:r>
          </a:p>
        </p:txBody>
      </p:sp>
    </p:spTree>
    <p:extLst>
      <p:ext uri="{BB962C8B-B14F-4D97-AF65-F5344CB8AC3E}">
        <p14:creationId xmlns:p14="http://schemas.microsoft.com/office/powerpoint/2010/main" val="4110198971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1C647B"/>
      </a:dk2>
      <a:lt2>
        <a:srgbClr val="98B7D3"/>
      </a:lt2>
      <a:accent1>
        <a:srgbClr val="274FA4"/>
      </a:accent1>
      <a:accent2>
        <a:srgbClr val="48A8D0"/>
      </a:accent2>
      <a:accent3>
        <a:srgbClr val="53B18F"/>
      </a:accent3>
      <a:accent4>
        <a:srgbClr val="D78D38"/>
      </a:accent4>
      <a:accent5>
        <a:srgbClr val="BA3F51"/>
      </a:accent5>
      <a:accent6>
        <a:srgbClr val="AE52D9"/>
      </a:accent6>
      <a:hlink>
        <a:srgbClr val="2AA2DA"/>
      </a:hlink>
      <a:folHlink>
        <a:srgbClr val="76A3B8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DEB094D4-7FD8-4F86-93D5-B0F1341EF58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2FC7894-C79C-41CE-8323-598AEA56D998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a0c7fa71-570b-4d2e-a005-0d34dc952117"/>
    <ds:schemaRef ds:uri="b561d3cc-3f8f-4588-a568-be861ce13085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A1216F43-5B1F-4BD1-A961-D73F10DAF44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0F1FEC8-59CC-4AD8-938F-A6509DC0B93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26</TotalTime>
  <Words>181</Words>
  <Application>Microsoft Office PowerPoint</Application>
  <PresentationFormat>Widescreen</PresentationFormat>
  <Paragraphs>26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Tw Cen MT</vt:lpstr>
      <vt:lpstr>Twinkl Cursive Looped</vt:lpstr>
      <vt:lpstr>Droplet</vt:lpstr>
      <vt:lpstr>How do Muslims celebrate their life journeys?</vt:lpstr>
      <vt:lpstr>Islam: Birth ceremony</vt:lpstr>
      <vt:lpstr>Islam: Marriage ceremony</vt:lpstr>
      <vt:lpstr>Islamic Funerals and the afterlife</vt:lpstr>
      <vt:lpstr>Summarise the information about Birth, Marriage and Death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do Christians celebrate their life journeys?</dc:title>
  <dc:creator>Joe Jacques</dc:creator>
  <cp:lastModifiedBy>Joe Jacques</cp:lastModifiedBy>
  <cp:revision>8</cp:revision>
  <cp:lastPrinted>2021-06-28T15:40:59Z</cp:lastPrinted>
  <dcterms:created xsi:type="dcterms:W3CDTF">2021-06-07T18:43:17Z</dcterms:created>
  <dcterms:modified xsi:type="dcterms:W3CDTF">2021-06-28T15:41:00Z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