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3140C-66F5-42A0-808E-AE19E98ED5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9E6248-4809-4F0D-912D-D06A608856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EA29FE-C7BC-4AB6-A79F-0D0B7774F24E}"/>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F41E6ED7-DC7A-4C6E-B649-E6B819E523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1BB2A4-71E3-48F9-B965-22FF1E117418}"/>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3196824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C628B-0DAF-443C-BD8D-96084105F0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605F2B-A32D-47E4-B5C3-C9FDD556C6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2C6A38-84CE-4145-BDAE-EFE69DB16FA7}"/>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DFEFEC5C-4EE7-417B-9939-5E84C84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B8A1C1-5B77-4BDC-BA4E-A09421583B9D}"/>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2403889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C1B21-5204-44B1-9EE8-AF7DAA36915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BD9945-81E7-41EB-8E07-74510D10E8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516342E-FE74-4D0C-87FA-F0D1049C5877}"/>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85554E6E-335E-4496-B6F2-C6C1DFFB1F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553F8B-0575-47AC-B9CC-42E8489B73BF}"/>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1896772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F5587-761F-4840-8160-C3576F416E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08071B-16CA-4A1E-A429-1D9117A8B81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45CDAA-5977-4336-A94A-B2AABE7AA31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014C6F-873A-42C5-99A3-20B77967A09D}"/>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6" name="Footer Placeholder 5">
            <a:extLst>
              <a:ext uri="{FF2B5EF4-FFF2-40B4-BE49-F238E27FC236}">
                <a16:creationId xmlns:a16="http://schemas.microsoft.com/office/drawing/2014/main" id="{266F238D-EF7A-4DC8-8809-3341D23F7D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2A0ACF-AD46-444B-B8B7-1C13914F2B6F}"/>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730570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A0D8B-DD28-4C7D-9DCF-9D76D3AABC3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93BC7C-064A-4DFE-98D0-864277B9E1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D583A86-FB95-4CD5-AB11-9FC8ABFC9EA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5CA7CD-F6EB-4494-A252-307F90184C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A932AAA-D554-4DC0-AD6E-56396BAAB86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29E6712-6DED-4FD3-BF2D-B02B5D0CACB7}"/>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8" name="Footer Placeholder 7">
            <a:extLst>
              <a:ext uri="{FF2B5EF4-FFF2-40B4-BE49-F238E27FC236}">
                <a16:creationId xmlns:a16="http://schemas.microsoft.com/office/drawing/2014/main" id="{DF340378-3D9F-4739-99B5-AEA6DE25CA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874768C-BFF6-4E23-9DB9-527714F3F356}"/>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1674978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EFB78-50F0-4F14-893A-57F6FE66FC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85CB9CD-9975-45E7-9495-2D77739A3BAC}"/>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4" name="Footer Placeholder 3">
            <a:extLst>
              <a:ext uri="{FF2B5EF4-FFF2-40B4-BE49-F238E27FC236}">
                <a16:creationId xmlns:a16="http://schemas.microsoft.com/office/drawing/2014/main" id="{C41D9C87-A8EC-4F6F-81A6-C2F5CA121C1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1560AA-E4B0-4CD6-B730-7CF0A9C34F4E}"/>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3914543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7A4631-B473-4DF2-895E-D622686CCB06}"/>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3" name="Footer Placeholder 2">
            <a:extLst>
              <a:ext uri="{FF2B5EF4-FFF2-40B4-BE49-F238E27FC236}">
                <a16:creationId xmlns:a16="http://schemas.microsoft.com/office/drawing/2014/main" id="{07E22E09-5A5C-459D-BF68-3726E48F42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6992CB4-9925-4F8D-AF6D-A6416D180474}"/>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2649626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3536A-5D9F-467E-8EEB-8790012545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3C03A5-ACBC-4801-BF87-CC75F42C1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79FA5E6-432D-4B75-940C-86F44F4F7D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CCD7BEF-F921-4807-A60C-44B72A9C4677}"/>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6" name="Footer Placeholder 5">
            <a:extLst>
              <a:ext uri="{FF2B5EF4-FFF2-40B4-BE49-F238E27FC236}">
                <a16:creationId xmlns:a16="http://schemas.microsoft.com/office/drawing/2014/main" id="{7A4DE977-8D42-48C3-8B1A-FE5C46A4EF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9EDF57-1FCF-4F90-A0BE-D121472407A6}"/>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225099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E2C26-35A0-4993-AEC0-3C905ABA8D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C15EAA1-D17F-416D-A135-06D24DF811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880500-69E1-46EA-967C-1EDB813142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7DBA7F5-1FF2-42BD-BDBB-DD296330DE28}"/>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6" name="Footer Placeholder 5">
            <a:extLst>
              <a:ext uri="{FF2B5EF4-FFF2-40B4-BE49-F238E27FC236}">
                <a16:creationId xmlns:a16="http://schemas.microsoft.com/office/drawing/2014/main" id="{46731E4B-F835-4456-8A52-CA05AFDF71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04EE6B-2CCD-404B-8F8B-CC236D14877F}"/>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279018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01E37-989A-4258-86F6-A9536B4CBD2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C9376B-05A8-4653-8FD3-BCBD993ADB8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87F2C7-0DD8-46D2-A5E3-822E36F19973}"/>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0DD64F3E-FD89-466D-B656-6F383D44AC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B8C040-B52A-406E-9BCC-DA3F3A34925D}"/>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3103680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A8332A-A803-4FE0-8172-7A86B78D968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FEAB9E-F0F7-489F-A5B3-56C636E5D61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FE3F74-3C79-461C-8AA0-5CD069C1454E}"/>
              </a:ext>
            </a:extLst>
          </p:cNvPr>
          <p:cNvSpPr>
            <a:spLocks noGrp="1"/>
          </p:cNvSpPr>
          <p:nvPr>
            <p:ph type="dt" sz="half" idx="10"/>
          </p:nvPr>
        </p:nvSpPr>
        <p:spPr/>
        <p:txBody>
          <a:body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EF41B6D1-884D-45F5-AF67-7E60B9756F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A21220-A00A-4395-81D1-6F7CC5FDBEBC}"/>
              </a:ext>
            </a:extLst>
          </p:cNvPr>
          <p:cNvSpPr>
            <a:spLocks noGrp="1"/>
          </p:cNvSpPr>
          <p:nvPr>
            <p:ph type="sldNum" sz="quarter" idx="12"/>
          </p:nvPr>
        </p:nvSpPr>
        <p:spPr/>
        <p:txBody>
          <a:bodyPr/>
          <a:lstStyle/>
          <a:p>
            <a:fld id="{4EFD1816-2EC9-4120-84B1-976272B8771C}" type="slidenum">
              <a:rPr lang="en-GB" smtClean="0"/>
              <a:t>‹#›</a:t>
            </a:fld>
            <a:endParaRPr lang="en-GB"/>
          </a:p>
        </p:txBody>
      </p:sp>
    </p:spTree>
    <p:extLst>
      <p:ext uri="{BB962C8B-B14F-4D97-AF65-F5344CB8AC3E}">
        <p14:creationId xmlns:p14="http://schemas.microsoft.com/office/powerpoint/2010/main" val="1101991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3A9D0F-1B55-487E-AFE3-1898A9E97F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820984-A1F7-42B0-992F-6590E5149A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8EE590-E3ED-40D4-9DD0-25443EA7BD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F52E32-52A7-4259-BDAA-5D89F058C8E8}" type="datetimeFigureOut">
              <a:rPr lang="en-GB" smtClean="0"/>
              <a:t>10/12/2020</a:t>
            </a:fld>
            <a:endParaRPr lang="en-GB"/>
          </a:p>
        </p:txBody>
      </p:sp>
      <p:sp>
        <p:nvSpPr>
          <p:cNvPr id="5" name="Footer Placeholder 4">
            <a:extLst>
              <a:ext uri="{FF2B5EF4-FFF2-40B4-BE49-F238E27FC236}">
                <a16:creationId xmlns:a16="http://schemas.microsoft.com/office/drawing/2014/main" id="{ECAEEE15-FC11-427B-844F-FF923F69EB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750A9AE-AEA4-4A48-9EE5-04981D8C10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D1816-2EC9-4120-84B1-976272B8771C}" type="slidenum">
              <a:rPr lang="en-GB" smtClean="0"/>
              <a:t>‹#›</a:t>
            </a:fld>
            <a:endParaRPr lang="en-GB"/>
          </a:p>
        </p:txBody>
      </p:sp>
    </p:spTree>
    <p:extLst>
      <p:ext uri="{BB962C8B-B14F-4D97-AF65-F5344CB8AC3E}">
        <p14:creationId xmlns:p14="http://schemas.microsoft.com/office/powerpoint/2010/main" val="32839392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tudentswithlearningdifficulties.blogspot.com/2011_06_01_archive.html"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hyperlink" Target="https://www.phonicsplay.co.uk/resources/phase/3"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75p-N9YKqN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DDFC9-867A-4DB2-AAF5-3A8A26DB0652}"/>
              </a:ext>
            </a:extLst>
          </p:cNvPr>
          <p:cNvSpPr>
            <a:spLocks noGrp="1"/>
          </p:cNvSpPr>
          <p:nvPr>
            <p:ph type="ctrTitle"/>
          </p:nvPr>
        </p:nvSpPr>
        <p:spPr/>
        <p:txBody>
          <a:bodyPr>
            <a:noAutofit/>
          </a:bodyPr>
          <a:lstStyle/>
          <a:p>
            <a:r>
              <a:rPr lang="en-GB" sz="8800" dirty="0"/>
              <a:t>Phonics </a:t>
            </a:r>
            <a:br>
              <a:rPr lang="en-GB" sz="8800" dirty="0"/>
            </a:br>
            <a:r>
              <a:rPr lang="en-GB" sz="8800" dirty="0"/>
              <a:t>Friday</a:t>
            </a:r>
            <a:br>
              <a:rPr lang="en-GB" sz="8800" dirty="0"/>
            </a:br>
            <a:endParaRPr lang="en-GB" sz="8800" dirty="0"/>
          </a:p>
        </p:txBody>
      </p:sp>
      <p:pic>
        <p:nvPicPr>
          <p:cNvPr id="5" name="Picture 4">
            <a:extLst>
              <a:ext uri="{FF2B5EF4-FFF2-40B4-BE49-F238E27FC236}">
                <a16:creationId xmlns:a16="http://schemas.microsoft.com/office/drawing/2014/main" id="{33815FFC-7A80-4A31-A548-42A30A1D9FE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8687" y="1122363"/>
            <a:ext cx="6936200" cy="4585598"/>
          </a:xfrm>
          <a:prstGeom prst="rect">
            <a:avLst/>
          </a:prstGeom>
        </p:spPr>
      </p:pic>
      <p:sp>
        <p:nvSpPr>
          <p:cNvPr id="3" name="Subtitle 2">
            <a:extLst>
              <a:ext uri="{FF2B5EF4-FFF2-40B4-BE49-F238E27FC236}">
                <a16:creationId xmlns:a16="http://schemas.microsoft.com/office/drawing/2014/main" id="{F3909557-F567-4A20-A974-9E0D44BC57B7}"/>
              </a:ext>
            </a:extLst>
          </p:cNvPr>
          <p:cNvSpPr>
            <a:spLocks noGrp="1"/>
          </p:cNvSpPr>
          <p:nvPr>
            <p:ph type="subTitle" idx="1"/>
          </p:nvPr>
        </p:nvSpPr>
        <p:spPr>
          <a:xfrm>
            <a:off x="1258957" y="5160618"/>
            <a:ext cx="9144000" cy="1655762"/>
          </a:xfrm>
        </p:spPr>
        <p:txBody>
          <a:bodyPr>
            <a:normAutofit fontScale="25000" lnSpcReduction="20000"/>
          </a:bodyPr>
          <a:lstStyle/>
          <a:p>
            <a:r>
              <a:rPr lang="en-GB" sz="4000" dirty="0">
                <a:latin typeface="Twinkl" pitchFamily="2" charset="0"/>
              </a:rPr>
              <a:t>Phase 4</a:t>
            </a:r>
          </a:p>
          <a:p>
            <a:endParaRPr lang="en-GB" sz="4000" dirty="0">
              <a:latin typeface="Twinkl" pitchFamily="2" charset="0"/>
            </a:endParaRPr>
          </a:p>
          <a:p>
            <a:r>
              <a:rPr lang="en-GB" sz="7400" dirty="0">
                <a:latin typeface="Twinkl" pitchFamily="2" charset="0"/>
              </a:rPr>
              <a:t> We are learning the alphabet song and practising blending and segmenting. </a:t>
            </a:r>
          </a:p>
          <a:p>
            <a:r>
              <a:rPr lang="en-GB" sz="7400" dirty="0">
                <a:latin typeface="Twinkl" pitchFamily="2" charset="0"/>
              </a:rPr>
              <a:t>To be able to read and spell tricky word: were, there, little, one</a:t>
            </a:r>
          </a:p>
          <a:p>
            <a:endParaRPr lang="en-GB" sz="5800" dirty="0">
              <a:latin typeface="Twinkl" pitchFamily="2" charset="0"/>
            </a:endParaRPr>
          </a:p>
          <a:p>
            <a:r>
              <a:rPr lang="en-GB" dirty="0">
                <a:latin typeface="Twinkl" pitchFamily="2" charset="0"/>
              </a:rPr>
              <a:t>	</a:t>
            </a:r>
          </a:p>
          <a:p>
            <a:endParaRPr lang="en-GB" dirty="0"/>
          </a:p>
        </p:txBody>
      </p:sp>
      <p:pic>
        <p:nvPicPr>
          <p:cNvPr id="7" name="Picture 6">
            <a:extLst>
              <a:ext uri="{FF2B5EF4-FFF2-40B4-BE49-F238E27FC236}">
                <a16:creationId xmlns:a16="http://schemas.microsoft.com/office/drawing/2014/main" id="{60424467-37FC-4368-AC27-F1FF55B53FEC}"/>
              </a:ext>
            </a:extLst>
          </p:cNvPr>
          <p:cNvPicPr>
            <a:picLocks noChangeAspect="1"/>
          </p:cNvPicPr>
          <p:nvPr/>
        </p:nvPicPr>
        <p:blipFill>
          <a:blip r:embed="rId4"/>
          <a:stretch>
            <a:fillRect/>
          </a:stretch>
        </p:blipFill>
        <p:spPr>
          <a:xfrm>
            <a:off x="7911549" y="985727"/>
            <a:ext cx="3268458" cy="4585598"/>
          </a:xfrm>
          <a:prstGeom prst="rect">
            <a:avLst/>
          </a:prstGeom>
        </p:spPr>
      </p:pic>
    </p:spTree>
    <p:extLst>
      <p:ext uri="{BB962C8B-B14F-4D97-AF65-F5344CB8AC3E}">
        <p14:creationId xmlns:p14="http://schemas.microsoft.com/office/powerpoint/2010/main" val="4022926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5FF0F-5455-4BDC-95E8-C5B28CBE5D12}"/>
              </a:ext>
            </a:extLst>
          </p:cNvPr>
          <p:cNvSpPr>
            <a:spLocks noGrp="1"/>
          </p:cNvSpPr>
          <p:nvPr>
            <p:ph type="title"/>
          </p:nvPr>
        </p:nvSpPr>
        <p:spPr/>
        <p:txBody>
          <a:bodyPr/>
          <a:lstStyle/>
          <a:p>
            <a:r>
              <a:rPr lang="en-GB" dirty="0"/>
              <a:t>Let’s practise reading some words</a:t>
            </a:r>
            <a:br>
              <a:rPr lang="en-GB" dirty="0"/>
            </a:br>
            <a:endParaRPr lang="en-GB" dirty="0"/>
          </a:p>
        </p:txBody>
      </p:sp>
      <p:sp>
        <p:nvSpPr>
          <p:cNvPr id="3" name="Content Placeholder 2">
            <a:extLst>
              <a:ext uri="{FF2B5EF4-FFF2-40B4-BE49-F238E27FC236}">
                <a16:creationId xmlns:a16="http://schemas.microsoft.com/office/drawing/2014/main" id="{6DB65755-7323-4FD2-89FF-51B039E3DB96}"/>
              </a:ext>
            </a:extLst>
          </p:cNvPr>
          <p:cNvSpPr>
            <a:spLocks noGrp="1"/>
          </p:cNvSpPr>
          <p:nvPr>
            <p:ph idx="1"/>
          </p:nvPr>
        </p:nvSpPr>
        <p:spPr/>
        <p:txBody>
          <a:bodyPr/>
          <a:lstStyle/>
          <a:p>
            <a:r>
              <a:rPr lang="en-GB" dirty="0"/>
              <a:t>Choose a game to play on the phase 3 phonics play website.</a:t>
            </a:r>
          </a:p>
          <a:p>
            <a:endParaRPr lang="en-GB" dirty="0"/>
          </a:p>
          <a:p>
            <a:pPr marL="0" indent="0">
              <a:buNone/>
            </a:pPr>
            <a:r>
              <a:rPr lang="en-GB" dirty="0">
                <a:hlinkClick r:id="rId2"/>
              </a:rPr>
              <a:t>https://www.phonicsplay.co.uk/resources/phase/3</a:t>
            </a:r>
            <a:endParaRPr lang="en-GB" dirty="0"/>
          </a:p>
          <a:p>
            <a:pPr marL="0" indent="0">
              <a:buNone/>
            </a:pPr>
            <a:endParaRPr lang="en-GB" dirty="0"/>
          </a:p>
          <a:p>
            <a:endParaRPr lang="en-GB" dirty="0"/>
          </a:p>
        </p:txBody>
      </p:sp>
    </p:spTree>
    <p:extLst>
      <p:ext uri="{BB962C8B-B14F-4D97-AF65-F5344CB8AC3E}">
        <p14:creationId xmlns:p14="http://schemas.microsoft.com/office/powerpoint/2010/main" val="3083157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A2A64-D7FE-45C7-A40A-3ECE21D3A953}"/>
              </a:ext>
            </a:extLst>
          </p:cNvPr>
          <p:cNvSpPr>
            <a:spLocks noGrp="1"/>
          </p:cNvSpPr>
          <p:nvPr>
            <p:ph type="title"/>
          </p:nvPr>
        </p:nvSpPr>
        <p:spPr/>
        <p:txBody>
          <a:bodyPr/>
          <a:lstStyle/>
          <a:p>
            <a:r>
              <a:rPr lang="en-GB" dirty="0"/>
              <a:t>Whiteboards and speed sound charts ready</a:t>
            </a:r>
          </a:p>
        </p:txBody>
      </p:sp>
      <p:sp>
        <p:nvSpPr>
          <p:cNvPr id="3" name="Content Placeholder 2">
            <a:extLst>
              <a:ext uri="{FF2B5EF4-FFF2-40B4-BE49-F238E27FC236}">
                <a16:creationId xmlns:a16="http://schemas.microsoft.com/office/drawing/2014/main" id="{8EFB372F-0E76-4E52-BCD3-EAF1B0C25089}"/>
              </a:ext>
            </a:extLst>
          </p:cNvPr>
          <p:cNvSpPr>
            <a:spLocks noGrp="1"/>
          </p:cNvSpPr>
          <p:nvPr>
            <p:ph idx="1"/>
          </p:nvPr>
        </p:nvSpPr>
        <p:spPr/>
        <p:txBody>
          <a:bodyPr/>
          <a:lstStyle/>
          <a:p>
            <a:r>
              <a:rPr lang="en-GB" dirty="0"/>
              <a:t>Your adult will say a sound.  Your challenge is to find it on the sound chart and write it down.</a:t>
            </a:r>
          </a:p>
          <a:p>
            <a:r>
              <a:rPr lang="en-GB" dirty="0"/>
              <a:t>Phase 3 sounds</a:t>
            </a:r>
          </a:p>
        </p:txBody>
      </p:sp>
      <p:pic>
        <p:nvPicPr>
          <p:cNvPr id="4" name="Picture 3">
            <a:extLst>
              <a:ext uri="{FF2B5EF4-FFF2-40B4-BE49-F238E27FC236}">
                <a16:creationId xmlns:a16="http://schemas.microsoft.com/office/drawing/2014/main" id="{EE1A86AB-E3D3-423A-80D4-F82B5D77ADED}"/>
              </a:ext>
            </a:extLst>
          </p:cNvPr>
          <p:cNvPicPr>
            <a:picLocks noChangeAspect="1"/>
          </p:cNvPicPr>
          <p:nvPr/>
        </p:nvPicPr>
        <p:blipFill>
          <a:blip r:embed="rId2"/>
          <a:stretch>
            <a:fillRect/>
          </a:stretch>
        </p:blipFill>
        <p:spPr>
          <a:xfrm>
            <a:off x="8085342" y="2272402"/>
            <a:ext cx="3268458" cy="4585598"/>
          </a:xfrm>
          <a:prstGeom prst="rect">
            <a:avLst/>
          </a:prstGeom>
        </p:spPr>
      </p:pic>
    </p:spTree>
    <p:extLst>
      <p:ext uri="{BB962C8B-B14F-4D97-AF65-F5344CB8AC3E}">
        <p14:creationId xmlns:p14="http://schemas.microsoft.com/office/powerpoint/2010/main" val="1692328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31E1D-3591-499B-B45A-07D7AF110B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F46825-D9FF-4613-96A5-89B2367C3447}"/>
              </a:ext>
            </a:extLst>
          </p:cNvPr>
          <p:cNvSpPr>
            <a:spLocks noGrp="1"/>
          </p:cNvSpPr>
          <p:nvPr>
            <p:ph idx="1"/>
          </p:nvPr>
        </p:nvSpPr>
        <p:spPr/>
        <p:txBody>
          <a:bodyPr/>
          <a:lstStyle/>
          <a:p>
            <a:r>
              <a:rPr lang="en-GB" dirty="0"/>
              <a:t>Sing the alphabet song.</a:t>
            </a:r>
          </a:p>
          <a:p>
            <a:pPr marL="0" indent="0">
              <a:buNone/>
            </a:pPr>
            <a:endParaRPr lang="en-GB" dirty="0"/>
          </a:p>
          <a:p>
            <a:pPr marL="0" indent="0">
              <a:buNone/>
            </a:pPr>
            <a:r>
              <a:rPr lang="en-GB" dirty="0">
                <a:hlinkClick r:id="rId2"/>
              </a:rPr>
              <a:t>https://www.youtube.com/watch?v=75p-N9YKqNo</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48271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6D19C-37AE-4298-8423-1E9736536272}"/>
              </a:ext>
            </a:extLst>
          </p:cNvPr>
          <p:cNvSpPr>
            <a:spLocks noGrp="1"/>
          </p:cNvSpPr>
          <p:nvPr>
            <p:ph type="title"/>
          </p:nvPr>
        </p:nvSpPr>
        <p:spPr>
          <a:xfrm>
            <a:off x="838200" y="153090"/>
            <a:ext cx="10515600" cy="5174284"/>
          </a:xfrm>
        </p:spPr>
        <p:txBody>
          <a:bodyPr>
            <a:normAutofit fontScale="90000"/>
          </a:bodyPr>
          <a:lstStyle/>
          <a:p>
            <a:pPr marL="571500" indent="-571500">
              <a:buFont typeface="Arial" panose="020B0604020202020204" pitchFamily="34" charset="0"/>
              <a:buChar char="•"/>
            </a:pPr>
            <a:br>
              <a:rPr lang="en-GB" b="1" dirty="0"/>
            </a:br>
            <a:br>
              <a:rPr lang="en-GB" b="1" dirty="0"/>
            </a:br>
            <a:br>
              <a:rPr lang="en-GB" b="1" dirty="0"/>
            </a:br>
            <a:br>
              <a:rPr lang="en-GB" b="1" dirty="0"/>
            </a:br>
            <a:br>
              <a:rPr lang="en-GB" b="1" dirty="0"/>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br>
              <a:rPr lang="en-GB" sz="6000" b="1" dirty="0">
                <a:latin typeface="Twinkl" pitchFamily="2" charset="0"/>
              </a:rPr>
            </a:br>
            <a:r>
              <a:rPr lang="en-GB" dirty="0"/>
              <a:t>	</a:t>
            </a:r>
            <a:br>
              <a:rPr lang="en-GB" dirty="0"/>
            </a:br>
            <a:endParaRPr lang="en-GB" dirty="0"/>
          </a:p>
        </p:txBody>
      </p:sp>
      <p:sp>
        <p:nvSpPr>
          <p:cNvPr id="3" name="TextBox 2">
            <a:extLst>
              <a:ext uri="{FF2B5EF4-FFF2-40B4-BE49-F238E27FC236}">
                <a16:creationId xmlns:a16="http://schemas.microsoft.com/office/drawing/2014/main" id="{7A0E0F49-B8B4-434D-ACF2-8474505A4801}"/>
              </a:ext>
            </a:extLst>
          </p:cNvPr>
          <p:cNvSpPr txBox="1"/>
          <p:nvPr/>
        </p:nvSpPr>
        <p:spPr>
          <a:xfrm>
            <a:off x="1073426" y="728870"/>
            <a:ext cx="10151165" cy="6124754"/>
          </a:xfrm>
          <a:prstGeom prst="rect">
            <a:avLst/>
          </a:prstGeom>
          <a:noFill/>
        </p:spPr>
        <p:txBody>
          <a:bodyPr wrap="square" rtlCol="0">
            <a:spAutoFit/>
          </a:bodyPr>
          <a:lstStyle/>
          <a:p>
            <a:r>
              <a:rPr lang="en-GB" sz="3200" dirty="0">
                <a:latin typeface="Twinkl" pitchFamily="2" charset="0"/>
              </a:rPr>
              <a:t>Today we are learning the new tricky words:</a:t>
            </a:r>
          </a:p>
          <a:p>
            <a:endParaRPr lang="en-GB" sz="3200" dirty="0">
              <a:latin typeface="Twinkl" pitchFamily="2" charset="0"/>
            </a:endParaRPr>
          </a:p>
          <a:p>
            <a:endParaRPr lang="en-GB" sz="3200" dirty="0">
              <a:latin typeface="Twinkl" pitchFamily="2" charset="0"/>
            </a:endParaRPr>
          </a:p>
          <a:p>
            <a:r>
              <a:rPr lang="en-GB" sz="10000" dirty="0">
                <a:solidFill>
                  <a:srgbClr val="FF0000"/>
                </a:solidFill>
                <a:latin typeface="Twinkl" pitchFamily="2" charset="0"/>
              </a:rPr>
              <a:t>were       there </a:t>
            </a:r>
          </a:p>
          <a:p>
            <a:r>
              <a:rPr lang="en-GB" sz="10000" dirty="0">
                <a:solidFill>
                  <a:srgbClr val="FF0000"/>
                </a:solidFill>
                <a:latin typeface="Twinkl" pitchFamily="2" charset="0"/>
              </a:rPr>
              <a:t>Little      one        </a:t>
            </a:r>
          </a:p>
          <a:p>
            <a:endParaRPr lang="en-GB" sz="3200" dirty="0">
              <a:solidFill>
                <a:srgbClr val="FF0000"/>
              </a:solidFill>
              <a:latin typeface="Twinkl" pitchFamily="2" charset="0"/>
            </a:endParaRPr>
          </a:p>
          <a:p>
            <a:r>
              <a:rPr lang="en-GB" sz="3200" dirty="0">
                <a:latin typeface="Twinkl" pitchFamily="2" charset="0"/>
              </a:rPr>
              <a:t>Practise reading the words.  Choose a book you have at home.  How many times can you spot these words?</a:t>
            </a:r>
          </a:p>
        </p:txBody>
      </p:sp>
    </p:spTree>
    <p:extLst>
      <p:ext uri="{BB962C8B-B14F-4D97-AF65-F5344CB8AC3E}">
        <p14:creationId xmlns:p14="http://schemas.microsoft.com/office/powerpoint/2010/main" val="702446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B3128-7CA1-4C57-80D3-80672A67A1A5}"/>
              </a:ext>
            </a:extLst>
          </p:cNvPr>
          <p:cNvSpPr>
            <a:spLocks noGrp="1"/>
          </p:cNvSpPr>
          <p:nvPr>
            <p:ph type="title"/>
          </p:nvPr>
        </p:nvSpPr>
        <p:spPr>
          <a:xfrm>
            <a:off x="838200" y="365125"/>
            <a:ext cx="10515600" cy="4988753"/>
          </a:xfrm>
        </p:spPr>
        <p:txBody>
          <a:bodyPr>
            <a:normAutofit fontScale="90000"/>
          </a:bodyPr>
          <a:lstStyle/>
          <a:p>
            <a:br>
              <a:rPr lang="en-GB" dirty="0">
                <a:latin typeface="Twinkl" pitchFamily="2" charset="0"/>
              </a:rPr>
            </a:br>
            <a:r>
              <a:rPr lang="en-GB" dirty="0">
                <a:latin typeface="Twinkl" pitchFamily="2" charset="0"/>
              </a:rPr>
              <a:t>https://www.youtube.com/watch?v=OrwjbulJry4</a:t>
            </a:r>
            <a:br>
              <a:rPr lang="en-GB" dirty="0">
                <a:latin typeface="Twinkl" pitchFamily="2" charset="0"/>
              </a:rPr>
            </a:br>
            <a:br>
              <a:rPr lang="en-GB" dirty="0">
                <a:latin typeface="Twinkl" pitchFamily="2" charset="0"/>
              </a:rPr>
            </a:br>
            <a:br>
              <a:rPr lang="en-GB" dirty="0">
                <a:latin typeface="Twinkl" pitchFamily="2" charset="0"/>
              </a:rPr>
            </a:br>
            <a:r>
              <a:rPr lang="en-GB" dirty="0">
                <a:latin typeface="Twinkl" pitchFamily="2" charset="0"/>
              </a:rPr>
              <a:t>Practice our phase 4 tricky words with this song!</a:t>
            </a:r>
            <a:br>
              <a:rPr lang="en-GB" dirty="0">
                <a:latin typeface="Twinkl" pitchFamily="2" charset="0"/>
              </a:rPr>
            </a:br>
            <a:br>
              <a:rPr lang="en-GB" dirty="0">
                <a:latin typeface="Twinkl" pitchFamily="2" charset="0"/>
              </a:rPr>
            </a:br>
            <a:r>
              <a:rPr lang="en-GB" dirty="0">
                <a:latin typeface="Twinkl" pitchFamily="2" charset="0"/>
              </a:rPr>
              <a:t>Perhaps you could practise writing the new tricky words in as many different ways as you can!  Big, small, in colours, in chalk, in the garden!</a:t>
            </a:r>
          </a:p>
        </p:txBody>
      </p:sp>
    </p:spTree>
    <p:extLst>
      <p:ext uri="{BB962C8B-B14F-4D97-AF65-F5344CB8AC3E}">
        <p14:creationId xmlns:p14="http://schemas.microsoft.com/office/powerpoint/2010/main" val="3476361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AB54B-669D-41B7-A40C-13C4A8D280AB}"/>
              </a:ext>
            </a:extLst>
          </p:cNvPr>
          <p:cNvSpPr>
            <a:spLocks noGrp="1"/>
          </p:cNvSpPr>
          <p:nvPr>
            <p:ph type="title"/>
          </p:nvPr>
        </p:nvSpPr>
        <p:spPr/>
        <p:txBody>
          <a:bodyPr/>
          <a:lstStyle/>
          <a:p>
            <a:r>
              <a:rPr lang="en-GB" dirty="0"/>
              <a:t>Can you read my sentences?</a:t>
            </a:r>
            <a:br>
              <a:rPr lang="en-GB" dirty="0"/>
            </a:br>
            <a:endParaRPr lang="en-GB" dirty="0"/>
          </a:p>
        </p:txBody>
      </p:sp>
      <p:sp>
        <p:nvSpPr>
          <p:cNvPr id="3" name="Content Placeholder 2">
            <a:extLst>
              <a:ext uri="{FF2B5EF4-FFF2-40B4-BE49-F238E27FC236}">
                <a16:creationId xmlns:a16="http://schemas.microsoft.com/office/drawing/2014/main" id="{CDD0834C-5F47-4C95-948D-2AA77D2B4852}"/>
              </a:ext>
            </a:extLst>
          </p:cNvPr>
          <p:cNvSpPr>
            <a:spLocks noGrp="1"/>
          </p:cNvSpPr>
          <p:nvPr>
            <p:ph idx="1"/>
          </p:nvPr>
        </p:nvSpPr>
        <p:spPr/>
        <p:txBody>
          <a:bodyPr/>
          <a:lstStyle/>
          <a:p>
            <a:r>
              <a:rPr lang="en-GB" sz="4400" b="1" dirty="0">
                <a:latin typeface="Twinkl" pitchFamily="2" charset="0"/>
              </a:rPr>
              <a:t>Were there some chimps at the zoo?</a:t>
            </a:r>
          </a:p>
          <a:p>
            <a:r>
              <a:rPr lang="en-GB" sz="4400" b="1" dirty="0">
                <a:solidFill>
                  <a:srgbClr val="FF0000"/>
                </a:solidFill>
                <a:latin typeface="Twinkl" pitchFamily="2" charset="0"/>
              </a:rPr>
              <a:t> Yuck! There was a paint brush in the coffee cup. </a:t>
            </a:r>
          </a:p>
          <a:p>
            <a:r>
              <a:rPr lang="en-GB" sz="4400" b="1" dirty="0">
                <a:latin typeface="Twinkl" pitchFamily="2" charset="0"/>
              </a:rPr>
              <a:t>One little brown toad got stuck down a drain. </a:t>
            </a:r>
            <a:r>
              <a:rPr lang="en-GB" dirty="0"/>
              <a:t>	</a:t>
            </a:r>
          </a:p>
          <a:p>
            <a:pPr marL="0" indent="0">
              <a:buNone/>
            </a:pPr>
            <a:r>
              <a:rPr lang="en-GB" dirty="0"/>
              <a:t>	</a:t>
            </a:r>
          </a:p>
          <a:p>
            <a:endParaRPr lang="en-GB" dirty="0"/>
          </a:p>
        </p:txBody>
      </p:sp>
    </p:spTree>
    <p:extLst>
      <p:ext uri="{BB962C8B-B14F-4D97-AF65-F5344CB8AC3E}">
        <p14:creationId xmlns:p14="http://schemas.microsoft.com/office/powerpoint/2010/main" val="104267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273</Words>
  <Application>Microsoft Office PowerPoint</Application>
  <PresentationFormat>Widescreen</PresentationFormat>
  <Paragraphs>31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Twinkl</vt:lpstr>
      <vt:lpstr>Office Theme</vt:lpstr>
      <vt:lpstr>Phonics  Friday </vt:lpstr>
      <vt:lpstr>Let’s practise reading some words </vt:lpstr>
      <vt:lpstr>Whiteboards and speed sound charts ready</vt:lpstr>
      <vt:lpstr>PowerPoint Presentation</vt:lpstr>
      <vt:lpstr>                 </vt:lpstr>
      <vt:lpstr> https://www.youtube.com/watch?v=OrwjbulJry4   Practice our phase 4 tricky words with this song!  Perhaps you could practise writing the new tricky words in as many different ways as you can!  Big, small, in colours, in chalk, in the garden!</vt:lpstr>
      <vt:lpstr>Can you read my sentences?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Thursday</dc:title>
  <dc:creator>Lynne Smith</dc:creator>
  <cp:lastModifiedBy>Lynne Smith</cp:lastModifiedBy>
  <cp:revision>26</cp:revision>
  <dcterms:created xsi:type="dcterms:W3CDTF">2020-09-09T20:55:45Z</dcterms:created>
  <dcterms:modified xsi:type="dcterms:W3CDTF">2020-12-10T17:03:38Z</dcterms:modified>
</cp:coreProperties>
</file>