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3696" r:id="rId4"/>
  </p:sldMasterIdLst>
  <p:notesMasterIdLst>
    <p:notesMasterId r:id="rId19"/>
  </p:notesMasterIdLst>
  <p:sldIdLst>
    <p:sldId id="286" r:id="rId5"/>
    <p:sldId id="258" r:id="rId6"/>
    <p:sldId id="289" r:id="rId7"/>
    <p:sldId id="290" r:id="rId8"/>
    <p:sldId id="287" r:id="rId9"/>
    <p:sldId id="288" r:id="rId10"/>
    <p:sldId id="276" r:id="rId11"/>
    <p:sldId id="282" r:id="rId12"/>
    <p:sldId id="284" r:id="rId13"/>
    <p:sldId id="285" r:id="rId14"/>
    <p:sldId id="280" r:id="rId15"/>
    <p:sldId id="281" r:id="rId16"/>
    <p:sldId id="292" r:id="rId17"/>
    <p:sldId id="291" r:id="rId18"/>
  </p:sldIdLst>
  <p:sldSz cx="12192000" cy="6858000"/>
  <p:notesSz cx="6858000" cy="9144000"/>
  <p:embeddedFontLst>
    <p:embeddedFont>
      <p:font typeface="Calibri" panose="020F0502020204030204" pitchFamily="34" charset="0"/>
      <p:regular r:id="rId20"/>
      <p:bold r:id="rId21"/>
      <p:italic r:id="rId22"/>
      <p:boldItalic r:id="rId23"/>
    </p:embeddedFont>
    <p:embeddedFont>
      <p:font typeface="Calibri Light" panose="020F0302020204030204" pitchFamily="34" charset="0"/>
      <p:regular r:id="rId24"/>
      <p:italic r:id="rId25"/>
    </p:embeddedFont>
    <p:embeddedFont>
      <p:font typeface="Stonewall Voice Bold Condensed" panose="00000800000000000000" charset="0"/>
      <p:bold r:id="rId26"/>
    </p:embeddedFont>
    <p:embeddedFont>
      <p:font typeface="Stonewall Voice Stonewall Proud" panose="020B0604020202020204" charset="0"/>
      <p:regular r:id="rId27"/>
    </p:embeddedFont>
    <p:embeddedFont>
      <p:font typeface="Work Sans" panose="020B0604020202020204" charset="0"/>
      <p:bold r:id="rId28"/>
      <p:boldItalic r:id="rId29"/>
    </p:embeddedFont>
    <p:embeddedFont>
      <p:font typeface="WORK SANS BOLD ROMAN" panose="020B0604020202020204" charset="0"/>
      <p:bold r:id="rId30"/>
    </p:embeddedFont>
    <p:embeddedFont>
      <p:font typeface="WORK SANS MEDIUM ROMAN" panose="020B0604020202020204" charset="0"/>
      <p:regular r:id="rId3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C34D"/>
    <a:srgbClr val="FFFFFF"/>
    <a:srgbClr val="A41B66"/>
    <a:srgbClr val="007488"/>
    <a:srgbClr val="FFC3DF"/>
    <a:srgbClr val="F0C1FF"/>
    <a:srgbClr val="ACDDCC"/>
    <a:srgbClr val="5255C3"/>
    <a:srgbClr val="A41B67"/>
    <a:srgbClr val="B83D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5" autoAdjust="0"/>
    <p:restoredTop sz="55201" autoAdjust="0"/>
  </p:normalViewPr>
  <p:slideViewPr>
    <p:cSldViewPr snapToGrid="0" snapToObjects="1">
      <p:cViewPr varScale="1">
        <p:scale>
          <a:sx n="37" d="100"/>
          <a:sy n="37" d="100"/>
        </p:scale>
        <p:origin x="1672" y="3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7.fntdata"/><Relationship Id="rId3" Type="http://schemas.openxmlformats.org/officeDocument/2006/relationships/customXml" Target="../customXml/item3.xml"/><Relationship Id="rId21" Type="http://schemas.openxmlformats.org/officeDocument/2006/relationships/font" Target="fonts/font2.fntdata"/><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6.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5.fntdata"/><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5E1AFD-4008-744F-BC05-61287700DC65}" type="datetimeFigureOut">
              <a:rPr lang="en-US" smtClean="0"/>
              <a:t>10/4/2021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33E6B5-11E3-EA42-A004-90E27F73E08B}" type="slidenum">
              <a:rPr lang="en-US" smtClean="0"/>
              <a:t>‹#›</a:t>
            </a:fld>
            <a:endParaRPr lang="en-US"/>
          </a:p>
        </p:txBody>
      </p:sp>
    </p:spTree>
    <p:extLst>
      <p:ext uri="{BB962C8B-B14F-4D97-AF65-F5344CB8AC3E}">
        <p14:creationId xmlns:p14="http://schemas.microsoft.com/office/powerpoint/2010/main" val="3051798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children if they have heard of Black History Month before. Why might it be needed?</a:t>
            </a:r>
          </a:p>
          <a:p>
            <a:endParaRPr lang="en-GB" dirty="0"/>
          </a:p>
          <a:p>
            <a:r>
              <a:rPr lang="en-GB" dirty="0"/>
              <a:t>Explain that people often don’t know much about the history of Black people in Britain and across the world. That’s because some people think that white people’s lives are more important. We know that’s not true and that it’s important to hear lots of different people’s stories. That’s why we’re celebrating Black History Month – to give us a chance to focus on learning about Black people’s stories and lives. </a:t>
            </a:r>
            <a:r>
              <a:rPr lang="en-GB" sz="1800" u="none" dirty="0">
                <a:effectLst/>
                <a:latin typeface="Calibri" panose="020F0502020204030204" pitchFamily="34" charset="0"/>
                <a:ea typeface="Calibri" panose="020F0502020204030204" pitchFamily="34" charset="0"/>
                <a:cs typeface="Times New Roman" panose="02020603050405020304" pitchFamily="18" charset="0"/>
              </a:rPr>
              <a:t>And that’s just what we’re going to be doing in this assembly.</a:t>
            </a:r>
            <a:endParaRPr lang="en-US" sz="1800" u="none"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E333E6B5-11E3-EA42-A004-90E27F73E08B}" type="slidenum">
              <a:rPr lang="en-US" smtClean="0"/>
              <a:t>2</a:t>
            </a:fld>
            <a:endParaRPr lang="en-US"/>
          </a:p>
        </p:txBody>
      </p:sp>
    </p:spTree>
    <p:extLst>
      <p:ext uri="{BB962C8B-B14F-4D97-AF65-F5344CB8AC3E}">
        <p14:creationId xmlns:p14="http://schemas.microsoft.com/office/powerpoint/2010/main" val="3584327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333E6B5-11E3-EA42-A004-90E27F73E08B}" type="slidenum">
              <a:rPr lang="en-US" smtClean="0"/>
              <a:t>4</a:t>
            </a:fld>
            <a:endParaRPr lang="en-US"/>
          </a:p>
        </p:txBody>
      </p:sp>
    </p:spTree>
    <p:extLst>
      <p:ext uri="{BB962C8B-B14F-4D97-AF65-F5344CB8AC3E}">
        <p14:creationId xmlns:p14="http://schemas.microsoft.com/office/powerpoint/2010/main" val="15134340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Introduce Ted Brown – from the photos, can the children spot any clues that show who he is or what he was involved in?</a:t>
            </a:r>
            <a:endParaRPr lang="en-US" dirty="0"/>
          </a:p>
          <a:p>
            <a:endParaRPr lang="en-US" dirty="0"/>
          </a:p>
        </p:txBody>
      </p:sp>
      <p:sp>
        <p:nvSpPr>
          <p:cNvPr id="4" name="Slide Number Placeholder 3"/>
          <p:cNvSpPr>
            <a:spLocks noGrp="1"/>
          </p:cNvSpPr>
          <p:nvPr>
            <p:ph type="sldNum" sz="quarter" idx="5"/>
          </p:nvPr>
        </p:nvSpPr>
        <p:spPr/>
        <p:txBody>
          <a:bodyPr/>
          <a:lstStyle/>
          <a:p>
            <a:fld id="{E333E6B5-11E3-EA42-A004-90E27F73E08B}" type="slidenum">
              <a:rPr lang="en-US" smtClean="0"/>
              <a:t>7</a:t>
            </a:fld>
            <a:endParaRPr lang="en-US"/>
          </a:p>
        </p:txBody>
      </p:sp>
    </p:spTree>
    <p:extLst>
      <p:ext uri="{BB962C8B-B14F-4D97-AF65-F5344CB8AC3E}">
        <p14:creationId xmlns:p14="http://schemas.microsoft.com/office/powerpoint/2010/main" val="6739651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 Ted Brown – in the 1970s he organised lots of protest marches in London. In the 1970s, LGBTQ+ people were treated very unfairly. Ted and his friends were asking for LGBTQ+ people to be treated fairly. That means treating someone fairly whether they fall in love with a man, a woman or a non-binary person and treating them fairly whether they are trans or not. Ted and his friends were in a group called The Gay Liberation Front. This group was inspired by an organization called The Black Panthers.</a:t>
            </a:r>
          </a:p>
          <a:p>
            <a:endParaRPr lang="en-GB" dirty="0"/>
          </a:p>
          <a:p>
            <a:r>
              <a:rPr lang="en-GB" dirty="0"/>
              <a:t>(For teacher background knowledge see </a:t>
            </a:r>
            <a:r>
              <a:rPr lang="en-US" dirty="0"/>
              <a:t>https://galop.org.uk/about/history/)</a:t>
            </a:r>
            <a:endParaRPr lang="en-GB" dirty="0"/>
          </a:p>
        </p:txBody>
      </p:sp>
      <p:sp>
        <p:nvSpPr>
          <p:cNvPr id="4" name="Slide Number Placeholder 3"/>
          <p:cNvSpPr>
            <a:spLocks noGrp="1"/>
          </p:cNvSpPr>
          <p:nvPr>
            <p:ph type="sldNum" sz="quarter" idx="5"/>
          </p:nvPr>
        </p:nvSpPr>
        <p:spPr/>
        <p:txBody>
          <a:bodyPr/>
          <a:lstStyle/>
          <a:p>
            <a:fld id="{E333E6B5-11E3-EA42-A004-90E27F73E08B}" type="slidenum">
              <a:rPr lang="en-US" smtClean="0"/>
              <a:t>8</a:t>
            </a:fld>
            <a:endParaRPr lang="en-US"/>
          </a:p>
        </p:txBody>
      </p:sp>
    </p:spTree>
    <p:extLst>
      <p:ext uri="{BB962C8B-B14F-4D97-AF65-F5344CB8AC3E}">
        <p14:creationId xmlns:p14="http://schemas.microsoft.com/office/powerpoint/2010/main" val="3406331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Black Panthers came first! It is thought that the person who invented the Marvel Black Panther character was inspired The Black Panthers’ logo.</a:t>
            </a:r>
          </a:p>
          <a:p>
            <a:endParaRPr lang="en-GB" dirty="0"/>
          </a:p>
        </p:txBody>
      </p:sp>
      <p:sp>
        <p:nvSpPr>
          <p:cNvPr id="4" name="Slide Number Placeholder 3"/>
          <p:cNvSpPr>
            <a:spLocks noGrp="1"/>
          </p:cNvSpPr>
          <p:nvPr>
            <p:ph type="sldNum" sz="quarter" idx="5"/>
          </p:nvPr>
        </p:nvSpPr>
        <p:spPr/>
        <p:txBody>
          <a:bodyPr/>
          <a:lstStyle/>
          <a:p>
            <a:fld id="{E333E6B5-11E3-EA42-A004-90E27F73E08B}" type="slidenum">
              <a:rPr lang="en-US" smtClean="0"/>
              <a:t>9</a:t>
            </a:fld>
            <a:endParaRPr lang="en-US"/>
          </a:p>
        </p:txBody>
      </p:sp>
    </p:spTree>
    <p:extLst>
      <p:ext uri="{BB962C8B-B14F-4D97-AF65-F5344CB8AC3E}">
        <p14:creationId xmlns:p14="http://schemas.microsoft.com/office/powerpoint/2010/main" val="504550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children: What is racism? Have you heard this word before?</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Explain that The Black Panthers wanted everyone to be treated fairly.</a:t>
            </a:r>
          </a:p>
          <a:p>
            <a:endParaRPr lang="en-GB" dirty="0"/>
          </a:p>
          <a:p>
            <a:r>
              <a:rPr lang="en-GB" dirty="0"/>
              <a:t>Explain that racism is when people are treated unfairly because of the colour of their skin.</a:t>
            </a:r>
          </a:p>
          <a:p>
            <a:endParaRPr lang="en-GB" dirty="0"/>
          </a:p>
          <a:p>
            <a:r>
              <a:rPr lang="en-GB" dirty="0"/>
              <a:t>In the past racism was widespread and it impacted every part of someone’s life. </a:t>
            </a:r>
          </a:p>
          <a:p>
            <a:endParaRPr lang="en-GB" dirty="0"/>
          </a:p>
          <a:p>
            <a:r>
              <a:rPr lang="en-GB" dirty="0"/>
              <a:t>Sadly racism does still exist and we all have a part to play in saying no to racism. Explain that when footballers taking the knee before football matches, that is a protest against racism.</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(For teacher background knowledge, see: https://library.oapen.org/handle/20.500.12657/22310)</a:t>
            </a:r>
          </a:p>
          <a:p>
            <a:endParaRPr lang="en-GB" dirty="0"/>
          </a:p>
        </p:txBody>
      </p:sp>
      <p:sp>
        <p:nvSpPr>
          <p:cNvPr id="4" name="Slide Number Placeholder 3"/>
          <p:cNvSpPr>
            <a:spLocks noGrp="1"/>
          </p:cNvSpPr>
          <p:nvPr>
            <p:ph type="sldNum" sz="quarter" idx="5"/>
          </p:nvPr>
        </p:nvSpPr>
        <p:spPr/>
        <p:txBody>
          <a:bodyPr/>
          <a:lstStyle/>
          <a:p>
            <a:fld id="{E333E6B5-11E3-EA42-A004-90E27F73E08B}" type="slidenum">
              <a:rPr lang="en-US" smtClean="0"/>
              <a:t>10</a:t>
            </a:fld>
            <a:endParaRPr lang="en-US"/>
          </a:p>
        </p:txBody>
      </p:sp>
    </p:spTree>
    <p:extLst>
      <p:ext uri="{BB962C8B-B14F-4D97-AF65-F5344CB8AC3E}">
        <p14:creationId xmlns:p14="http://schemas.microsoft.com/office/powerpoint/2010/main" val="1510338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The Black Panthers worked to make the world a fairer place. They wanted children to go to school with food in their tummies, so they gave free breakfasts. They wanted people to learn about Black History, so they taught people about it. They wanted Black people and People of Colour to be treated fairly, so they organised protests and spoke out against racism.</a:t>
            </a:r>
          </a:p>
          <a:p>
            <a:endParaRPr lang="en-GB" dirty="0"/>
          </a:p>
        </p:txBody>
      </p:sp>
      <p:sp>
        <p:nvSpPr>
          <p:cNvPr id="4" name="Slide Number Placeholder 3"/>
          <p:cNvSpPr>
            <a:spLocks noGrp="1"/>
          </p:cNvSpPr>
          <p:nvPr>
            <p:ph type="sldNum" sz="quarter" idx="5"/>
          </p:nvPr>
        </p:nvSpPr>
        <p:spPr/>
        <p:txBody>
          <a:bodyPr/>
          <a:lstStyle/>
          <a:p>
            <a:fld id="{E333E6B5-11E3-EA42-A004-90E27F73E08B}" type="slidenum">
              <a:rPr lang="en-US" smtClean="0"/>
              <a:t>11</a:t>
            </a:fld>
            <a:endParaRPr lang="en-US"/>
          </a:p>
        </p:txBody>
      </p:sp>
    </p:spTree>
    <p:extLst>
      <p:ext uri="{BB962C8B-B14F-4D97-AF65-F5344CB8AC3E}">
        <p14:creationId xmlns:p14="http://schemas.microsoft.com/office/powerpoint/2010/main" val="31857897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Ted Brown remains committed to addressing all forms of injustice and discrimination, but particularly racism, homophobia, biphobia and transphobia. He wants to make the world a fairer place.</a:t>
            </a:r>
          </a:p>
          <a:p>
            <a:endParaRPr lang="en-GB" dirty="0"/>
          </a:p>
          <a:p>
            <a:r>
              <a:rPr lang="en-GB"/>
              <a:t>Ask the children </a:t>
            </a:r>
            <a:r>
              <a:rPr lang="en-GB" dirty="0"/>
              <a:t>to reflect on what they will do in their daily life to make the world a fairer place.</a:t>
            </a:r>
            <a:endParaRPr lang="en-US" dirty="0"/>
          </a:p>
        </p:txBody>
      </p:sp>
      <p:sp>
        <p:nvSpPr>
          <p:cNvPr id="4" name="Slide Number Placeholder 3"/>
          <p:cNvSpPr>
            <a:spLocks noGrp="1"/>
          </p:cNvSpPr>
          <p:nvPr>
            <p:ph type="sldNum" sz="quarter" idx="5"/>
          </p:nvPr>
        </p:nvSpPr>
        <p:spPr/>
        <p:txBody>
          <a:bodyPr/>
          <a:lstStyle/>
          <a:p>
            <a:fld id="{E333E6B5-11E3-EA42-A004-90E27F73E08B}" type="slidenum">
              <a:rPr lang="en-US" smtClean="0"/>
              <a:t>12</a:t>
            </a:fld>
            <a:endParaRPr lang="en-US"/>
          </a:p>
        </p:txBody>
      </p:sp>
    </p:spTree>
    <p:extLst>
      <p:ext uri="{BB962C8B-B14F-4D97-AF65-F5344CB8AC3E}">
        <p14:creationId xmlns:p14="http://schemas.microsoft.com/office/powerpoint/2010/main" val="6452931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333E6B5-11E3-EA42-A004-90E27F73E08B}" type="slidenum">
              <a:rPr lang="en-US" smtClean="0"/>
              <a:t>13</a:t>
            </a:fld>
            <a:endParaRPr lang="en-US"/>
          </a:p>
        </p:txBody>
      </p:sp>
    </p:spTree>
    <p:extLst>
      <p:ext uri="{BB962C8B-B14F-4D97-AF65-F5344CB8AC3E}">
        <p14:creationId xmlns:p14="http://schemas.microsoft.com/office/powerpoint/2010/main" val="39894590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333E6B5-11E3-EA42-A004-90E27F73E08B}" type="slidenum">
              <a:rPr lang="en-US" smtClean="0"/>
              <a:t>14</a:t>
            </a:fld>
            <a:endParaRPr lang="en-US"/>
          </a:p>
        </p:txBody>
      </p:sp>
    </p:spTree>
    <p:extLst>
      <p:ext uri="{BB962C8B-B14F-4D97-AF65-F5344CB8AC3E}">
        <p14:creationId xmlns:p14="http://schemas.microsoft.com/office/powerpoint/2010/main" val="16358929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pening Slide">
    <p:bg>
      <p:bgPr>
        <a:solidFill>
          <a:schemeClr val="tx2"/>
        </a:solidFill>
        <a:effectLst/>
      </p:bgPr>
    </p:bg>
    <p:spTree>
      <p:nvGrpSpPr>
        <p:cNvPr id="1" name=""/>
        <p:cNvGrpSpPr/>
        <p:nvPr/>
      </p:nvGrpSpPr>
      <p:grpSpPr>
        <a:xfrm>
          <a:off x="0" y="0"/>
          <a:ext cx="0" cy="0"/>
          <a:chOff x="0" y="0"/>
          <a:chExt cx="0" cy="0"/>
        </a:xfrm>
      </p:grpSpPr>
      <p:sp>
        <p:nvSpPr>
          <p:cNvPr id="18" name="Text Placeholder 17">
            <a:extLst>
              <a:ext uri="{FF2B5EF4-FFF2-40B4-BE49-F238E27FC236}">
                <a16:creationId xmlns:a16="http://schemas.microsoft.com/office/drawing/2014/main" id="{D0E15D33-1FA9-8E4E-AEA8-CC111E470EDB}"/>
              </a:ext>
            </a:extLst>
          </p:cNvPr>
          <p:cNvSpPr>
            <a:spLocks noGrp="1"/>
          </p:cNvSpPr>
          <p:nvPr>
            <p:ph type="body" sz="quarter" idx="15" hasCustomPrompt="1"/>
          </p:nvPr>
        </p:nvSpPr>
        <p:spPr>
          <a:xfrm>
            <a:off x="2518765" y="1238654"/>
            <a:ext cx="8916152" cy="1461039"/>
          </a:xfrm>
        </p:spPr>
        <p:txBody>
          <a:bodyPr lIns="0" tIns="0" rIns="0" bIns="0" anchor="ctr">
            <a:noAutofit/>
          </a:bodyPr>
          <a:lstStyle>
            <a:lvl1pPr marL="0" indent="0">
              <a:lnSpc>
                <a:spcPct val="100000"/>
              </a:lnSpc>
              <a:buNone/>
              <a:defRPr sz="13000" b="1" i="0" spc="100" baseline="0">
                <a:solidFill>
                  <a:schemeClr val="bg2"/>
                </a:solidFill>
                <a:latin typeface="Stonewall Voice Bold Condensed" pitchFamily="2" charset="77"/>
              </a:defRPr>
            </a:lvl1pPr>
          </a:lstStyle>
          <a:p>
            <a:pPr lvl="0"/>
            <a:r>
              <a:rPr lang="en-US" dirty="0"/>
              <a:t>PRESENTATION HEADLINE</a:t>
            </a:r>
          </a:p>
        </p:txBody>
      </p:sp>
      <p:sp>
        <p:nvSpPr>
          <p:cNvPr id="5" name="Text Placeholder 17">
            <a:extLst>
              <a:ext uri="{FF2B5EF4-FFF2-40B4-BE49-F238E27FC236}">
                <a16:creationId xmlns:a16="http://schemas.microsoft.com/office/drawing/2014/main" id="{0DAA9114-5D2A-FC48-98D1-C73779711C42}"/>
              </a:ext>
            </a:extLst>
          </p:cNvPr>
          <p:cNvSpPr>
            <a:spLocks noGrp="1"/>
          </p:cNvSpPr>
          <p:nvPr>
            <p:ph type="body" sz="quarter" idx="16" hasCustomPrompt="1"/>
          </p:nvPr>
        </p:nvSpPr>
        <p:spPr>
          <a:xfrm>
            <a:off x="2518765" y="2667609"/>
            <a:ext cx="8916152" cy="1461040"/>
          </a:xfrm>
        </p:spPr>
        <p:txBody>
          <a:bodyPr lIns="0" tIns="0" rIns="0" bIns="0" anchor="ctr">
            <a:noAutofit/>
          </a:bodyPr>
          <a:lstStyle>
            <a:lvl1pPr marL="0" indent="0">
              <a:lnSpc>
                <a:spcPct val="100000"/>
              </a:lnSpc>
              <a:buNone/>
              <a:defRPr sz="13000" b="1" i="0" spc="100" baseline="0">
                <a:solidFill>
                  <a:schemeClr val="bg2"/>
                </a:solidFill>
                <a:latin typeface="Stonewall Voice Bold Condensed" pitchFamily="2" charset="77"/>
              </a:defRPr>
            </a:lvl1pPr>
          </a:lstStyle>
          <a:p>
            <a:pPr lvl="0"/>
            <a:r>
              <a:rPr lang="en-US" dirty="0"/>
              <a:t>ON 2 LINES</a:t>
            </a:r>
          </a:p>
        </p:txBody>
      </p:sp>
      <p:sp>
        <p:nvSpPr>
          <p:cNvPr id="16" name="Text Placeholder 15">
            <a:extLst>
              <a:ext uri="{FF2B5EF4-FFF2-40B4-BE49-F238E27FC236}">
                <a16:creationId xmlns:a16="http://schemas.microsoft.com/office/drawing/2014/main" id="{87DEB529-26BA-E047-B11B-C9684CE7F8FD}"/>
              </a:ext>
            </a:extLst>
          </p:cNvPr>
          <p:cNvSpPr>
            <a:spLocks noGrp="1"/>
          </p:cNvSpPr>
          <p:nvPr>
            <p:ph type="body" sz="quarter" idx="14" hasCustomPrompt="1"/>
          </p:nvPr>
        </p:nvSpPr>
        <p:spPr>
          <a:xfrm>
            <a:off x="2518765" y="4164134"/>
            <a:ext cx="8916152" cy="1461039"/>
          </a:xfrm>
        </p:spPr>
        <p:txBody>
          <a:bodyPr lIns="0" tIns="0" rIns="0" bIns="0" anchor="ctr">
            <a:noAutofit/>
          </a:bodyPr>
          <a:lstStyle>
            <a:lvl1pPr marL="0" indent="0">
              <a:lnSpc>
                <a:spcPct val="100000"/>
              </a:lnSpc>
              <a:buNone/>
              <a:defRPr sz="13000" b="1" i="0" spc="100" baseline="0">
                <a:solidFill>
                  <a:schemeClr val="bg1"/>
                </a:solidFill>
                <a:latin typeface="Stonewall Voice Bold Condensed" pitchFamily="2" charset="77"/>
              </a:defRPr>
            </a:lvl1pPr>
          </a:lstStyle>
          <a:p>
            <a:pPr lvl="0"/>
            <a:r>
              <a:rPr lang="en-GB" dirty="0"/>
              <a:t>00.00.0000</a:t>
            </a:r>
            <a:endParaRPr lang="en-US" dirty="0"/>
          </a:p>
        </p:txBody>
      </p:sp>
      <p:pic>
        <p:nvPicPr>
          <p:cNvPr id="9" name="Graphic 8">
            <a:extLst>
              <a:ext uri="{FF2B5EF4-FFF2-40B4-BE49-F238E27FC236}">
                <a16:creationId xmlns:a16="http://schemas.microsoft.com/office/drawing/2014/main" id="{1F812658-3371-DC4A-8691-55FC96EA1D1B}"/>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675754" cy="6858000"/>
          </a:xfrm>
          <a:prstGeom prst="rect">
            <a:avLst/>
          </a:prstGeom>
        </p:spPr>
      </p:pic>
    </p:spTree>
    <p:extLst>
      <p:ext uri="{BB962C8B-B14F-4D97-AF65-F5344CB8AC3E}">
        <p14:creationId xmlns:p14="http://schemas.microsoft.com/office/powerpoint/2010/main" val="569775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Slide - Colour 1">
    <p:bg>
      <p:bgPr>
        <a:solidFill>
          <a:schemeClr val="tx2"/>
        </a:solidFill>
        <a:effectLst/>
      </p:bgPr>
    </p:bg>
    <p:spTree>
      <p:nvGrpSpPr>
        <p:cNvPr id="1" name=""/>
        <p:cNvGrpSpPr/>
        <p:nvPr/>
      </p:nvGrpSpPr>
      <p:grpSpPr>
        <a:xfrm>
          <a:off x="0" y="0"/>
          <a:ext cx="0" cy="0"/>
          <a:chOff x="0" y="0"/>
          <a:chExt cx="0" cy="0"/>
        </a:xfrm>
      </p:grpSpPr>
      <p:sp>
        <p:nvSpPr>
          <p:cNvPr id="5" name="Text Placeholder 11">
            <a:extLst>
              <a:ext uri="{FF2B5EF4-FFF2-40B4-BE49-F238E27FC236}">
                <a16:creationId xmlns:a16="http://schemas.microsoft.com/office/drawing/2014/main" id="{3B014B24-7320-7943-B057-AF45D30668F3}"/>
              </a:ext>
            </a:extLst>
          </p:cNvPr>
          <p:cNvSpPr>
            <a:spLocks noGrp="1"/>
          </p:cNvSpPr>
          <p:nvPr>
            <p:ph type="body" sz="quarter" idx="13" hasCustomPrompt="1"/>
          </p:nvPr>
        </p:nvSpPr>
        <p:spPr>
          <a:xfrm>
            <a:off x="497681" y="2696620"/>
            <a:ext cx="11196638" cy="3252788"/>
          </a:xfrm>
        </p:spPr>
        <p:txBody>
          <a:bodyPr lIns="0" tIns="0" rIns="0" bIns="0">
            <a:noAutofit/>
          </a:bodyPr>
          <a:lstStyle>
            <a:lvl1pPr marL="0" indent="0" algn="ctr">
              <a:lnSpc>
                <a:spcPct val="100000"/>
              </a:lnSpc>
              <a:buNone/>
              <a:defRPr sz="9000" b="0" i="0" spc="100" baseline="0">
                <a:solidFill>
                  <a:schemeClr val="bg2"/>
                </a:solidFill>
                <a:latin typeface="Stonewall Voice Stonewall Proud" pitchFamily="2" charset="77"/>
              </a:defRPr>
            </a:lvl1pPr>
          </a:lstStyle>
          <a:p>
            <a:pPr lvl="0"/>
            <a:r>
              <a:rPr lang="en-US" dirty="0"/>
              <a:t>Divider slide title</a:t>
            </a:r>
          </a:p>
        </p:txBody>
      </p:sp>
      <p:sp>
        <p:nvSpPr>
          <p:cNvPr id="14" name="Slide Number Placeholder 5">
            <a:extLst>
              <a:ext uri="{FF2B5EF4-FFF2-40B4-BE49-F238E27FC236}">
                <a16:creationId xmlns:a16="http://schemas.microsoft.com/office/drawing/2014/main" id="{5573D2A2-75AF-304A-942B-2375B82E7969}"/>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bg2"/>
                </a:solidFill>
                <a:latin typeface="Stonewall Voice Stonewall Proud" pitchFamily="2" charset="77"/>
              </a:rPr>
              <a:pPr/>
              <a:t>‹#›</a:t>
            </a:fld>
            <a:endParaRPr lang="en-US" sz="1600" b="0" i="0" dirty="0">
              <a:solidFill>
                <a:schemeClr val="bg2"/>
              </a:solidFill>
              <a:latin typeface="Stonewall Voice Stonewall Proud" pitchFamily="2" charset="77"/>
            </a:endParaRPr>
          </a:p>
        </p:txBody>
      </p:sp>
    </p:spTree>
    <p:extLst>
      <p:ext uri="{BB962C8B-B14F-4D97-AF65-F5344CB8AC3E}">
        <p14:creationId xmlns:p14="http://schemas.microsoft.com/office/powerpoint/2010/main" val="2758862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der Slide - Colour 2">
    <p:bg>
      <p:bgPr>
        <a:solidFill>
          <a:schemeClr val="bg2"/>
        </a:solidFill>
        <a:effectLst/>
      </p:bgPr>
    </p:bg>
    <p:spTree>
      <p:nvGrpSpPr>
        <p:cNvPr id="1" name=""/>
        <p:cNvGrpSpPr/>
        <p:nvPr/>
      </p:nvGrpSpPr>
      <p:grpSpPr>
        <a:xfrm>
          <a:off x="0" y="0"/>
          <a:ext cx="0" cy="0"/>
          <a:chOff x="0" y="0"/>
          <a:chExt cx="0" cy="0"/>
        </a:xfrm>
      </p:grpSpPr>
      <p:sp>
        <p:nvSpPr>
          <p:cNvPr id="15" name="Text Placeholder 11">
            <a:extLst>
              <a:ext uri="{FF2B5EF4-FFF2-40B4-BE49-F238E27FC236}">
                <a16:creationId xmlns:a16="http://schemas.microsoft.com/office/drawing/2014/main" id="{89992ADD-7AB0-D04C-A7D6-C5BF3D161F51}"/>
              </a:ext>
            </a:extLst>
          </p:cNvPr>
          <p:cNvSpPr>
            <a:spLocks noGrp="1"/>
          </p:cNvSpPr>
          <p:nvPr>
            <p:ph type="body" sz="quarter" idx="13" hasCustomPrompt="1"/>
          </p:nvPr>
        </p:nvSpPr>
        <p:spPr>
          <a:xfrm>
            <a:off x="497681" y="2696620"/>
            <a:ext cx="11196638" cy="3252788"/>
          </a:xfrm>
        </p:spPr>
        <p:txBody>
          <a:bodyPr lIns="0" tIns="0" rIns="0" bIns="0">
            <a:noAutofit/>
          </a:bodyPr>
          <a:lstStyle>
            <a:lvl1pPr marL="0" indent="0" algn="ctr">
              <a:lnSpc>
                <a:spcPct val="100000"/>
              </a:lnSpc>
              <a:buNone/>
              <a:defRPr sz="9000" b="0" i="0" spc="100" baseline="0">
                <a:solidFill>
                  <a:schemeClr val="tx2"/>
                </a:solidFill>
                <a:latin typeface="Stonewall Voice Stonewall Proud" pitchFamily="2" charset="77"/>
              </a:defRPr>
            </a:lvl1pPr>
          </a:lstStyle>
          <a:p>
            <a:pPr lvl="0"/>
            <a:r>
              <a:rPr lang="en-US" dirty="0"/>
              <a:t>Divider slide title</a:t>
            </a:r>
          </a:p>
        </p:txBody>
      </p:sp>
      <p:sp>
        <p:nvSpPr>
          <p:cNvPr id="14" name="Slide Number Placeholder 5">
            <a:extLst>
              <a:ext uri="{FF2B5EF4-FFF2-40B4-BE49-F238E27FC236}">
                <a16:creationId xmlns:a16="http://schemas.microsoft.com/office/drawing/2014/main" id="{5573D2A2-75AF-304A-942B-2375B82E7969}"/>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tx2"/>
                </a:solidFill>
                <a:latin typeface="Stonewall Voice Stonewall Proud" pitchFamily="2" charset="77"/>
              </a:rPr>
              <a:pPr/>
              <a:t>‹#›</a:t>
            </a:fld>
            <a:endParaRPr lang="en-US" sz="1600" b="0" i="0" dirty="0">
              <a:solidFill>
                <a:schemeClr val="tx2"/>
              </a:solidFill>
              <a:latin typeface="Stonewall Voice Stonewall Proud" pitchFamily="2" charset="77"/>
            </a:endParaRPr>
          </a:p>
        </p:txBody>
      </p:sp>
    </p:spTree>
    <p:extLst>
      <p:ext uri="{BB962C8B-B14F-4D97-AF65-F5344CB8AC3E}">
        <p14:creationId xmlns:p14="http://schemas.microsoft.com/office/powerpoint/2010/main" val="2845566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Quote Slide - Colour 1">
    <p:bg>
      <p:bgPr>
        <a:solidFill>
          <a:schemeClr val="tx2"/>
        </a:solid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D9E84C41-1C6F-8847-BCBE-7098298BC10E}"/>
              </a:ext>
            </a:extLst>
          </p:cNvPr>
          <p:cNvSpPr>
            <a:spLocks noGrp="1"/>
          </p:cNvSpPr>
          <p:nvPr>
            <p:ph type="body" sz="quarter" idx="10" hasCustomPrompt="1"/>
          </p:nvPr>
        </p:nvSpPr>
        <p:spPr>
          <a:xfrm>
            <a:off x="930275" y="1910556"/>
            <a:ext cx="10363200" cy="3481304"/>
          </a:xfrm>
        </p:spPr>
        <p:txBody>
          <a:bodyPr lIns="0" tIns="0" rIns="0" bIns="0">
            <a:noAutofit/>
          </a:bodyPr>
          <a:lstStyle>
            <a:lvl1pPr marL="0" indent="0" algn="ctr">
              <a:lnSpc>
                <a:spcPct val="100000"/>
              </a:lnSpc>
              <a:buNone/>
              <a:defRPr sz="9000" b="0" i="0" spc="100" baseline="0">
                <a:solidFill>
                  <a:schemeClr val="bg2"/>
                </a:solidFill>
                <a:latin typeface="Stonewall Voice Stonewall Proud" pitchFamily="2" charset="77"/>
              </a:defRPr>
            </a:lvl1pPr>
          </a:lstStyle>
          <a:p>
            <a:pPr lvl="0"/>
            <a:r>
              <a:rPr lang="en-US" dirty="0"/>
              <a:t>“Quote goes here”</a:t>
            </a:r>
          </a:p>
        </p:txBody>
      </p:sp>
      <p:sp>
        <p:nvSpPr>
          <p:cNvPr id="10" name="Text Placeholder 9">
            <a:extLst>
              <a:ext uri="{FF2B5EF4-FFF2-40B4-BE49-F238E27FC236}">
                <a16:creationId xmlns:a16="http://schemas.microsoft.com/office/drawing/2014/main" id="{68271E12-C005-AE4A-821B-B1D61ED78EF8}"/>
              </a:ext>
            </a:extLst>
          </p:cNvPr>
          <p:cNvSpPr>
            <a:spLocks noGrp="1"/>
          </p:cNvSpPr>
          <p:nvPr>
            <p:ph type="body" sz="quarter" idx="11" hasCustomPrompt="1"/>
          </p:nvPr>
        </p:nvSpPr>
        <p:spPr>
          <a:xfrm>
            <a:off x="3409156" y="5407100"/>
            <a:ext cx="5405438" cy="1011237"/>
          </a:xfrm>
        </p:spPr>
        <p:txBody>
          <a:bodyPr lIns="0" tIns="0" rIns="0" bIns="0">
            <a:noAutofit/>
          </a:bodyPr>
          <a:lstStyle>
            <a:lvl1pPr marL="0" indent="0" algn="ctr">
              <a:lnSpc>
                <a:spcPct val="100000"/>
              </a:lnSpc>
              <a:buNone/>
              <a:defRPr sz="5000" b="0" i="0" spc="100" baseline="0">
                <a:solidFill>
                  <a:schemeClr val="bg1"/>
                </a:solidFill>
                <a:latin typeface="Stonewall Voice Stonewall Proud" pitchFamily="2" charset="77"/>
              </a:defRPr>
            </a:lvl1pPr>
          </a:lstStyle>
          <a:p>
            <a:pPr lvl="0"/>
            <a:r>
              <a:rPr lang="en-US" dirty="0"/>
              <a:t>Credit</a:t>
            </a:r>
          </a:p>
        </p:txBody>
      </p:sp>
      <p:sp>
        <p:nvSpPr>
          <p:cNvPr id="12" name="Slide Number Placeholder 5">
            <a:extLst>
              <a:ext uri="{FF2B5EF4-FFF2-40B4-BE49-F238E27FC236}">
                <a16:creationId xmlns:a16="http://schemas.microsoft.com/office/drawing/2014/main" id="{B9D9F16A-D6A5-4F45-B12B-FA25868AAA37}"/>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bg2"/>
                </a:solidFill>
                <a:latin typeface="Stonewall Voice Stonewall Proud" pitchFamily="2" charset="77"/>
              </a:rPr>
              <a:pPr/>
              <a:t>‹#›</a:t>
            </a:fld>
            <a:endParaRPr lang="en-US" sz="1600" b="0" i="0" dirty="0">
              <a:solidFill>
                <a:schemeClr val="bg2"/>
              </a:solidFill>
              <a:latin typeface="Stonewall Voice Stonewall Proud" pitchFamily="2" charset="77"/>
            </a:endParaRPr>
          </a:p>
        </p:txBody>
      </p:sp>
    </p:spTree>
    <p:extLst>
      <p:ext uri="{BB962C8B-B14F-4D97-AF65-F5344CB8AC3E}">
        <p14:creationId xmlns:p14="http://schemas.microsoft.com/office/powerpoint/2010/main" val="1080968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Slide - Colour 2">
    <p:bg>
      <p:bgPr>
        <a:solidFill>
          <a:schemeClr val="bg2"/>
        </a:solid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D9E84C41-1C6F-8847-BCBE-7098298BC10E}"/>
              </a:ext>
            </a:extLst>
          </p:cNvPr>
          <p:cNvSpPr>
            <a:spLocks noGrp="1"/>
          </p:cNvSpPr>
          <p:nvPr>
            <p:ph type="body" sz="quarter" idx="10" hasCustomPrompt="1"/>
          </p:nvPr>
        </p:nvSpPr>
        <p:spPr>
          <a:xfrm>
            <a:off x="930275" y="1910556"/>
            <a:ext cx="10363200" cy="3481304"/>
          </a:xfrm>
        </p:spPr>
        <p:txBody>
          <a:bodyPr lIns="0" tIns="0" rIns="0" bIns="0">
            <a:noAutofit/>
          </a:bodyPr>
          <a:lstStyle>
            <a:lvl1pPr marL="0" indent="0" algn="ctr">
              <a:lnSpc>
                <a:spcPct val="100000"/>
              </a:lnSpc>
              <a:buNone/>
              <a:defRPr sz="10000" b="0" i="0" spc="100" baseline="0">
                <a:solidFill>
                  <a:schemeClr val="tx2"/>
                </a:solidFill>
                <a:latin typeface="Stonewall Voice Stonewall Proud" pitchFamily="2" charset="77"/>
              </a:defRPr>
            </a:lvl1pPr>
          </a:lstStyle>
          <a:p>
            <a:pPr lvl="0"/>
            <a:r>
              <a:rPr lang="en-US" dirty="0"/>
              <a:t>“Quote goes here”</a:t>
            </a:r>
          </a:p>
        </p:txBody>
      </p:sp>
      <p:sp>
        <p:nvSpPr>
          <p:cNvPr id="5" name="Text Placeholder 9">
            <a:extLst>
              <a:ext uri="{FF2B5EF4-FFF2-40B4-BE49-F238E27FC236}">
                <a16:creationId xmlns:a16="http://schemas.microsoft.com/office/drawing/2014/main" id="{BB5D9440-2B0C-C743-A8C6-A028094CBCFE}"/>
              </a:ext>
            </a:extLst>
          </p:cNvPr>
          <p:cNvSpPr>
            <a:spLocks noGrp="1"/>
          </p:cNvSpPr>
          <p:nvPr>
            <p:ph type="body" sz="quarter" idx="11" hasCustomPrompt="1"/>
          </p:nvPr>
        </p:nvSpPr>
        <p:spPr>
          <a:xfrm>
            <a:off x="3409156" y="5407100"/>
            <a:ext cx="5405438" cy="1011237"/>
          </a:xfrm>
        </p:spPr>
        <p:txBody>
          <a:bodyPr lIns="0" tIns="0" rIns="0" bIns="0">
            <a:noAutofit/>
          </a:bodyPr>
          <a:lstStyle>
            <a:lvl1pPr marL="0" indent="0" algn="ctr">
              <a:lnSpc>
                <a:spcPct val="100000"/>
              </a:lnSpc>
              <a:buNone/>
              <a:defRPr sz="5000" b="0" i="0" spc="100" baseline="0">
                <a:solidFill>
                  <a:schemeClr val="tx1"/>
                </a:solidFill>
                <a:latin typeface="Stonewall Voice Stonewall Proud" pitchFamily="2" charset="77"/>
              </a:defRPr>
            </a:lvl1pPr>
          </a:lstStyle>
          <a:p>
            <a:pPr lvl="0"/>
            <a:r>
              <a:rPr lang="en-US" dirty="0"/>
              <a:t>Credit</a:t>
            </a:r>
          </a:p>
        </p:txBody>
      </p:sp>
      <p:sp>
        <p:nvSpPr>
          <p:cNvPr id="12" name="Slide Number Placeholder 5">
            <a:extLst>
              <a:ext uri="{FF2B5EF4-FFF2-40B4-BE49-F238E27FC236}">
                <a16:creationId xmlns:a16="http://schemas.microsoft.com/office/drawing/2014/main" id="{B9D9F16A-D6A5-4F45-B12B-FA25868AAA37}"/>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tx2"/>
                </a:solidFill>
                <a:latin typeface="Stonewall Voice Stonewall Proud" pitchFamily="2" charset="77"/>
              </a:rPr>
              <a:pPr/>
              <a:t>‹#›</a:t>
            </a:fld>
            <a:endParaRPr lang="en-US" sz="1600" b="0" i="0" dirty="0">
              <a:solidFill>
                <a:schemeClr val="tx2"/>
              </a:solidFill>
              <a:latin typeface="Stonewall Voice Stonewall Proud" pitchFamily="2" charset="77"/>
            </a:endParaRPr>
          </a:p>
        </p:txBody>
      </p:sp>
    </p:spTree>
    <p:extLst>
      <p:ext uri="{BB962C8B-B14F-4D97-AF65-F5344CB8AC3E}">
        <p14:creationId xmlns:p14="http://schemas.microsoft.com/office/powerpoint/2010/main" val="2483922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ng Quote and Half Page Image Slid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16F845E-5A04-7649-B828-E96D31C09B93}"/>
              </a:ext>
            </a:extLst>
          </p:cNvPr>
          <p:cNvSpPr/>
          <p:nvPr userDrawn="1"/>
        </p:nvSpPr>
        <p:spPr>
          <a:xfrm>
            <a:off x="0" y="0"/>
            <a:ext cx="5974976" cy="685800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icture Placeholder 24">
            <a:extLst>
              <a:ext uri="{FF2B5EF4-FFF2-40B4-BE49-F238E27FC236}">
                <a16:creationId xmlns:a16="http://schemas.microsoft.com/office/drawing/2014/main" id="{10157F5C-11CE-D142-9ACC-58F5F10750D8}"/>
              </a:ext>
            </a:extLst>
          </p:cNvPr>
          <p:cNvSpPr>
            <a:spLocks noGrp="1"/>
          </p:cNvSpPr>
          <p:nvPr>
            <p:ph type="pic" sz="quarter" idx="14"/>
          </p:nvPr>
        </p:nvSpPr>
        <p:spPr>
          <a:xfrm>
            <a:off x="5974976" y="0"/>
            <a:ext cx="6217024" cy="6858000"/>
          </a:xfrm>
          <a:noFill/>
        </p:spPr>
        <p:txBody>
          <a:bodyPr anchor="ctr"/>
          <a:lstStyle>
            <a:lvl1pPr algn="ctr">
              <a:buNone/>
              <a:defRPr sz="1600" b="0" i="0">
                <a:solidFill>
                  <a:schemeClr val="tx1"/>
                </a:solidFill>
                <a:latin typeface="WORK SANS MEDIUM ROMAN" pitchFamily="2" charset="77"/>
              </a:defRPr>
            </a:lvl1pPr>
          </a:lstStyle>
          <a:p>
            <a:r>
              <a:rPr lang="en-US"/>
              <a:t>Click icon to add picture</a:t>
            </a:r>
            <a:endParaRPr lang="en-US" dirty="0"/>
          </a:p>
        </p:txBody>
      </p:sp>
      <p:sp>
        <p:nvSpPr>
          <p:cNvPr id="8" name="Text Placeholder 16">
            <a:extLst>
              <a:ext uri="{FF2B5EF4-FFF2-40B4-BE49-F238E27FC236}">
                <a16:creationId xmlns:a16="http://schemas.microsoft.com/office/drawing/2014/main" id="{00B59E5E-607D-A747-9956-D84BA593D1A6}"/>
              </a:ext>
            </a:extLst>
          </p:cNvPr>
          <p:cNvSpPr>
            <a:spLocks noGrp="1"/>
          </p:cNvSpPr>
          <p:nvPr>
            <p:ph type="body" sz="quarter" idx="11" hasCustomPrompt="1"/>
          </p:nvPr>
        </p:nvSpPr>
        <p:spPr>
          <a:xfrm>
            <a:off x="633039" y="487188"/>
            <a:ext cx="4717893" cy="5254716"/>
          </a:xfrm>
        </p:spPr>
        <p:txBody>
          <a:bodyPr lIns="0" tIns="0" rIns="0" bIns="0" anchor="t">
            <a:noAutofit/>
          </a:bodyPr>
          <a:lstStyle>
            <a:lvl1pPr marL="0" indent="0">
              <a:lnSpc>
                <a:spcPct val="100000"/>
              </a:lnSpc>
              <a:buNone/>
              <a:defRPr sz="4500" b="0" i="0" spc="100" baseline="0">
                <a:solidFill>
                  <a:schemeClr val="bg2"/>
                </a:solidFill>
                <a:latin typeface="Stonewall Voice Stonewall Proud" pitchFamily="2" charset="77"/>
              </a:defRPr>
            </a:lvl1pPr>
          </a:lstStyle>
          <a:p>
            <a:pPr lvl="0"/>
            <a:r>
              <a:rPr lang="en-US" dirty="0"/>
              <a:t>“Long quote”</a:t>
            </a:r>
          </a:p>
        </p:txBody>
      </p:sp>
      <p:sp>
        <p:nvSpPr>
          <p:cNvPr id="14" name="Slide Number Placeholder 5">
            <a:extLst>
              <a:ext uri="{FF2B5EF4-FFF2-40B4-BE49-F238E27FC236}">
                <a16:creationId xmlns:a16="http://schemas.microsoft.com/office/drawing/2014/main" id="{1B184D2A-8E5F-9643-8EB0-EFB57F8EED76}"/>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bg1"/>
                </a:solidFill>
                <a:latin typeface="Stonewall Voice Stonewall Proud" pitchFamily="2" charset="77"/>
              </a:rPr>
              <a:pPr/>
              <a:t>‹#›</a:t>
            </a:fld>
            <a:endParaRPr lang="en-US" sz="1600" b="0" i="0" dirty="0">
              <a:solidFill>
                <a:schemeClr val="bg1"/>
              </a:solidFill>
              <a:latin typeface="Stonewall Voice Stonewall Proud" pitchFamily="2" charset="77"/>
            </a:endParaRPr>
          </a:p>
        </p:txBody>
      </p:sp>
    </p:spTree>
    <p:extLst>
      <p:ext uri="{BB962C8B-B14F-4D97-AF65-F5344CB8AC3E}">
        <p14:creationId xmlns:p14="http://schemas.microsoft.com/office/powerpoint/2010/main" val="988102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Long Quote and Half Page Image Slid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16F845E-5A04-7649-B828-E96D31C09B93}"/>
              </a:ext>
            </a:extLst>
          </p:cNvPr>
          <p:cNvSpPr/>
          <p:nvPr userDrawn="1"/>
        </p:nvSpPr>
        <p:spPr>
          <a:xfrm>
            <a:off x="0" y="0"/>
            <a:ext cx="5974976" cy="685800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icture Placeholder 24">
            <a:extLst>
              <a:ext uri="{FF2B5EF4-FFF2-40B4-BE49-F238E27FC236}">
                <a16:creationId xmlns:a16="http://schemas.microsoft.com/office/drawing/2014/main" id="{10157F5C-11CE-D142-9ACC-58F5F10750D8}"/>
              </a:ext>
            </a:extLst>
          </p:cNvPr>
          <p:cNvSpPr>
            <a:spLocks noGrp="1"/>
          </p:cNvSpPr>
          <p:nvPr>
            <p:ph type="pic" sz="quarter" idx="14"/>
          </p:nvPr>
        </p:nvSpPr>
        <p:spPr>
          <a:xfrm>
            <a:off x="5974976" y="0"/>
            <a:ext cx="6217024" cy="6858000"/>
          </a:xfrm>
          <a:noFill/>
        </p:spPr>
        <p:txBody>
          <a:bodyPr anchor="ctr"/>
          <a:lstStyle>
            <a:lvl1pPr algn="ctr">
              <a:buNone/>
              <a:defRPr sz="1600" b="0" i="0">
                <a:solidFill>
                  <a:schemeClr val="tx1"/>
                </a:solidFill>
                <a:latin typeface="WORK SANS MEDIUM ROMAN" pitchFamily="2" charset="77"/>
              </a:defRPr>
            </a:lvl1pPr>
          </a:lstStyle>
          <a:p>
            <a:r>
              <a:rPr lang="en-US"/>
              <a:t>Click icon to add picture</a:t>
            </a:r>
            <a:endParaRPr lang="en-US" dirty="0"/>
          </a:p>
        </p:txBody>
      </p:sp>
      <p:sp>
        <p:nvSpPr>
          <p:cNvPr id="8" name="Text Placeholder 16">
            <a:extLst>
              <a:ext uri="{FF2B5EF4-FFF2-40B4-BE49-F238E27FC236}">
                <a16:creationId xmlns:a16="http://schemas.microsoft.com/office/drawing/2014/main" id="{00B59E5E-607D-A747-9956-D84BA593D1A6}"/>
              </a:ext>
            </a:extLst>
          </p:cNvPr>
          <p:cNvSpPr>
            <a:spLocks noGrp="1"/>
          </p:cNvSpPr>
          <p:nvPr>
            <p:ph type="body" sz="quarter" idx="11" hasCustomPrompt="1"/>
          </p:nvPr>
        </p:nvSpPr>
        <p:spPr>
          <a:xfrm>
            <a:off x="633039" y="487188"/>
            <a:ext cx="4717893" cy="5254716"/>
          </a:xfrm>
        </p:spPr>
        <p:txBody>
          <a:bodyPr lIns="0" tIns="0" rIns="0" bIns="0" anchor="t">
            <a:noAutofit/>
          </a:bodyPr>
          <a:lstStyle>
            <a:lvl1pPr marL="0" indent="0">
              <a:lnSpc>
                <a:spcPct val="100000"/>
              </a:lnSpc>
              <a:buNone/>
              <a:defRPr sz="4500" b="0" i="0" spc="100" baseline="0">
                <a:solidFill>
                  <a:schemeClr val="tx2"/>
                </a:solidFill>
                <a:latin typeface="Stonewall Voice Stonewall Proud" pitchFamily="2" charset="77"/>
              </a:defRPr>
            </a:lvl1pPr>
          </a:lstStyle>
          <a:p>
            <a:pPr lvl="0"/>
            <a:r>
              <a:rPr lang="en-US" dirty="0"/>
              <a:t>“Long quote”</a:t>
            </a:r>
          </a:p>
        </p:txBody>
      </p:sp>
      <p:sp>
        <p:nvSpPr>
          <p:cNvPr id="14" name="Slide Number Placeholder 5">
            <a:extLst>
              <a:ext uri="{FF2B5EF4-FFF2-40B4-BE49-F238E27FC236}">
                <a16:creationId xmlns:a16="http://schemas.microsoft.com/office/drawing/2014/main" id="{1B184D2A-8E5F-9643-8EB0-EFB57F8EED76}"/>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bg1"/>
                </a:solidFill>
                <a:latin typeface="Stonewall Voice Stonewall Proud" pitchFamily="2" charset="77"/>
              </a:rPr>
              <a:pPr/>
              <a:t>‹#›</a:t>
            </a:fld>
            <a:endParaRPr lang="en-US" sz="1600" b="0" i="0" dirty="0">
              <a:solidFill>
                <a:schemeClr val="bg1"/>
              </a:solidFill>
              <a:latin typeface="Stonewall Voice Stonewall Proud" pitchFamily="2" charset="77"/>
            </a:endParaRPr>
          </a:p>
        </p:txBody>
      </p:sp>
    </p:spTree>
    <p:extLst>
      <p:ext uri="{BB962C8B-B14F-4D97-AF65-F5344CB8AC3E}">
        <p14:creationId xmlns:p14="http://schemas.microsoft.com/office/powerpoint/2010/main" val="78418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Full bleed image + Stonewall logo Slide">
    <p:bg>
      <p:bgPr>
        <a:solidFill>
          <a:schemeClr val="accent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B8BD380-2C7D-BE41-A5CC-0E9402BA7C6C}"/>
              </a:ext>
            </a:extLst>
          </p:cNvPr>
          <p:cNvSpPr>
            <a:spLocks noGrp="1"/>
          </p:cNvSpPr>
          <p:nvPr>
            <p:ph type="pic" sz="quarter" idx="14"/>
          </p:nvPr>
        </p:nvSpPr>
        <p:spPr>
          <a:xfrm>
            <a:off x="0" y="0"/>
            <a:ext cx="12192000" cy="6858000"/>
          </a:xfrm>
        </p:spPr>
        <p:txBody>
          <a:bodyPr anchor="ctr"/>
          <a:lstStyle>
            <a:lvl1pPr algn="ctr">
              <a:buNone/>
              <a:defRPr sz="1600" b="0" i="0">
                <a:solidFill>
                  <a:schemeClr val="tx1"/>
                </a:solidFill>
                <a:latin typeface="WORK SANS MEDIUM ROMAN" pitchFamily="2" charset="77"/>
              </a:defRPr>
            </a:lvl1pPr>
          </a:lstStyle>
          <a:p>
            <a:r>
              <a:rPr lang="en-US"/>
              <a:t>Click icon to add picture</a:t>
            </a:r>
            <a:endParaRPr lang="en-US" dirty="0"/>
          </a:p>
        </p:txBody>
      </p:sp>
      <p:pic>
        <p:nvPicPr>
          <p:cNvPr id="5" name="Graphic 4">
            <a:extLst>
              <a:ext uri="{FF2B5EF4-FFF2-40B4-BE49-F238E27FC236}">
                <a16:creationId xmlns:a16="http://schemas.microsoft.com/office/drawing/2014/main" id="{3B59964D-3648-CD47-AF58-12D62ADAC6ED}"/>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675754" cy="6858000"/>
          </a:xfrm>
          <a:prstGeom prst="rect">
            <a:avLst/>
          </a:prstGeom>
        </p:spPr>
      </p:pic>
      <p:sp>
        <p:nvSpPr>
          <p:cNvPr id="14" name="Slide Number Placeholder 5">
            <a:extLst>
              <a:ext uri="{FF2B5EF4-FFF2-40B4-BE49-F238E27FC236}">
                <a16:creationId xmlns:a16="http://schemas.microsoft.com/office/drawing/2014/main" id="{5573D2A2-75AF-304A-942B-2375B82E7969}"/>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tx2"/>
                </a:solidFill>
                <a:latin typeface="Stonewall Voice Stonewall Proud" pitchFamily="2" charset="77"/>
              </a:rPr>
              <a:pPr/>
              <a:t>‹#›</a:t>
            </a:fld>
            <a:endParaRPr lang="en-US" sz="1600" b="0" i="0" dirty="0">
              <a:solidFill>
                <a:schemeClr val="tx2"/>
              </a:solidFill>
              <a:latin typeface="Stonewall Voice Stonewall Proud" pitchFamily="2" charset="77"/>
            </a:endParaRPr>
          </a:p>
        </p:txBody>
      </p:sp>
    </p:spTree>
    <p:extLst>
      <p:ext uri="{BB962C8B-B14F-4D97-AF65-F5344CB8AC3E}">
        <p14:creationId xmlns:p14="http://schemas.microsoft.com/office/powerpoint/2010/main" val="20351372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ltimedia Slide - Grey">
    <p:bg>
      <p:bgPr>
        <a:solidFill>
          <a:schemeClr val="accent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201172-158C-1145-B878-F84F01E6E8CB}"/>
              </a:ext>
            </a:extLst>
          </p:cNvPr>
          <p:cNvSpPr>
            <a:spLocks noGrp="1"/>
          </p:cNvSpPr>
          <p:nvPr>
            <p:ph sz="quarter" idx="10" hasCustomPrompt="1"/>
          </p:nvPr>
        </p:nvSpPr>
        <p:spPr>
          <a:xfrm>
            <a:off x="2168769" y="481134"/>
            <a:ext cx="9214339" cy="4537075"/>
          </a:xfrm>
        </p:spPr>
        <p:txBody>
          <a:bodyPr anchor="ctr"/>
          <a:lstStyle>
            <a:lvl1pPr algn="ctr">
              <a:buNone/>
              <a:defRPr sz="1600" b="0" i="0">
                <a:solidFill>
                  <a:schemeClr val="tx1"/>
                </a:solidFill>
                <a:latin typeface="WORK SANS MEDIUM ROMAN" pitchFamily="2" charset="77"/>
              </a:defRPr>
            </a:lvl1pPr>
          </a:lstStyle>
          <a:p>
            <a:pPr lvl="0"/>
            <a:r>
              <a:rPr lang="en-US" dirty="0"/>
              <a:t>Click icons to add multimedia</a:t>
            </a:r>
          </a:p>
        </p:txBody>
      </p:sp>
      <p:sp>
        <p:nvSpPr>
          <p:cNvPr id="7" name="Text Placeholder 18">
            <a:extLst>
              <a:ext uri="{FF2B5EF4-FFF2-40B4-BE49-F238E27FC236}">
                <a16:creationId xmlns:a16="http://schemas.microsoft.com/office/drawing/2014/main" id="{C723E75F-47F9-7543-A856-15D9B337DBDF}"/>
              </a:ext>
            </a:extLst>
          </p:cNvPr>
          <p:cNvSpPr>
            <a:spLocks noGrp="1"/>
          </p:cNvSpPr>
          <p:nvPr>
            <p:ph type="body" sz="quarter" idx="12" hasCustomPrompt="1"/>
          </p:nvPr>
        </p:nvSpPr>
        <p:spPr>
          <a:xfrm>
            <a:off x="2168769" y="5115223"/>
            <a:ext cx="9214339" cy="329956"/>
          </a:xfrm>
        </p:spPr>
        <p:txBody>
          <a:bodyPr lIns="0" tIns="0" rIns="0" bIns="0">
            <a:noAutofit/>
          </a:bodyPr>
          <a:lstStyle>
            <a:lvl1pPr marL="0" indent="0">
              <a:lnSpc>
                <a:spcPct val="100000"/>
              </a:lnSpc>
              <a:buNone/>
              <a:defRPr sz="2000" b="1" i="0">
                <a:solidFill>
                  <a:schemeClr val="tx2"/>
                </a:solidFill>
                <a:latin typeface="WORK SANS BOLD ROMAN" pitchFamily="2" charset="77"/>
              </a:defRPr>
            </a:lvl1pPr>
          </a:lstStyle>
          <a:p>
            <a:pPr lvl="0"/>
            <a:r>
              <a:rPr lang="en-US" dirty="0"/>
              <a:t>Content Caption – Title</a:t>
            </a:r>
          </a:p>
        </p:txBody>
      </p:sp>
      <p:sp>
        <p:nvSpPr>
          <p:cNvPr id="8" name="Text Placeholder 20">
            <a:extLst>
              <a:ext uri="{FF2B5EF4-FFF2-40B4-BE49-F238E27FC236}">
                <a16:creationId xmlns:a16="http://schemas.microsoft.com/office/drawing/2014/main" id="{2F982D26-6894-9942-9BE7-0B270B6A4679}"/>
              </a:ext>
            </a:extLst>
          </p:cNvPr>
          <p:cNvSpPr>
            <a:spLocks noGrp="1"/>
          </p:cNvSpPr>
          <p:nvPr>
            <p:ph type="body" sz="quarter" idx="13" hasCustomPrompt="1"/>
          </p:nvPr>
        </p:nvSpPr>
        <p:spPr>
          <a:xfrm>
            <a:off x="2168769" y="5546779"/>
            <a:ext cx="9214339" cy="823249"/>
          </a:xfrm>
        </p:spPr>
        <p:txBody>
          <a:bodyPr lIns="0" tIns="0" rIns="0" bIns="0">
            <a:noAutofit/>
          </a:bodyPr>
          <a:lstStyle>
            <a:lvl1pPr marL="0" indent="0">
              <a:lnSpc>
                <a:spcPct val="100000"/>
              </a:lnSpc>
              <a:buNone/>
              <a:defRPr sz="1600" b="0" i="0">
                <a:latin typeface="WORK SANS MEDIUM ROMAN" pitchFamily="2" charset="77"/>
              </a:defRPr>
            </a:lvl1pPr>
          </a:lstStyle>
          <a:p>
            <a:pPr lvl="0"/>
            <a:r>
              <a:rPr lang="en-US" b="0" i="0" dirty="0">
                <a:latin typeface="WORK SANS MEDIUM ROMAN" pitchFamily="2" charset="77"/>
              </a:rPr>
              <a:t>Content Caption - Description</a:t>
            </a:r>
            <a:endParaRPr lang="en-US" dirty="0"/>
          </a:p>
        </p:txBody>
      </p:sp>
      <p:pic>
        <p:nvPicPr>
          <p:cNvPr id="10" name="Graphic 9">
            <a:extLst>
              <a:ext uri="{FF2B5EF4-FFF2-40B4-BE49-F238E27FC236}">
                <a16:creationId xmlns:a16="http://schemas.microsoft.com/office/drawing/2014/main" id="{55EA6E95-A0D0-414E-A33C-5D3EE5A59062}"/>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675754" cy="6858000"/>
          </a:xfrm>
          <a:prstGeom prst="rect">
            <a:avLst/>
          </a:prstGeom>
        </p:spPr>
      </p:pic>
      <p:sp>
        <p:nvSpPr>
          <p:cNvPr id="15" name="Slide Number Placeholder 5">
            <a:extLst>
              <a:ext uri="{FF2B5EF4-FFF2-40B4-BE49-F238E27FC236}">
                <a16:creationId xmlns:a16="http://schemas.microsoft.com/office/drawing/2014/main" id="{137A6728-2A7B-2F46-8ED5-27B26E8C5B93}"/>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tx2"/>
                </a:solidFill>
                <a:latin typeface="Stonewall Voice Stonewall Proud" pitchFamily="2" charset="77"/>
              </a:rPr>
              <a:pPr/>
              <a:t>‹#›</a:t>
            </a:fld>
            <a:endParaRPr lang="en-US" sz="1600" b="0" i="0" dirty="0">
              <a:solidFill>
                <a:schemeClr val="tx2"/>
              </a:solidFill>
              <a:latin typeface="Stonewall Voice Stonewall Proud" pitchFamily="2" charset="77"/>
            </a:endParaRPr>
          </a:p>
        </p:txBody>
      </p:sp>
    </p:spTree>
    <p:extLst>
      <p:ext uri="{BB962C8B-B14F-4D97-AF65-F5344CB8AC3E}">
        <p14:creationId xmlns:p14="http://schemas.microsoft.com/office/powerpoint/2010/main" val="2653849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ultimedia Slide - Colour 1">
    <p:bg>
      <p:bgPr>
        <a:solidFill>
          <a:schemeClr val="tx2"/>
        </a:solidFill>
        <a:effectLst/>
      </p:bgPr>
    </p:bg>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63CD87AD-6699-B547-B82A-86630FD78FF5}"/>
              </a:ext>
            </a:extLst>
          </p:cNvPr>
          <p:cNvSpPr>
            <a:spLocks noGrp="1"/>
          </p:cNvSpPr>
          <p:nvPr>
            <p:ph sz="quarter" idx="10" hasCustomPrompt="1"/>
          </p:nvPr>
        </p:nvSpPr>
        <p:spPr>
          <a:xfrm>
            <a:off x="2168769" y="481134"/>
            <a:ext cx="9214339" cy="4537075"/>
          </a:xfrm>
        </p:spPr>
        <p:txBody>
          <a:bodyPr anchor="ctr"/>
          <a:lstStyle>
            <a:lvl1pPr algn="ctr">
              <a:buNone/>
              <a:defRPr sz="1600" b="0" i="0">
                <a:solidFill>
                  <a:schemeClr val="bg1"/>
                </a:solidFill>
                <a:latin typeface="WORK SANS MEDIUM ROMAN" pitchFamily="2" charset="77"/>
              </a:defRPr>
            </a:lvl1pPr>
          </a:lstStyle>
          <a:p>
            <a:pPr lvl="0"/>
            <a:r>
              <a:rPr lang="en-US" dirty="0"/>
              <a:t>Click icons to add multimedia</a:t>
            </a:r>
          </a:p>
        </p:txBody>
      </p:sp>
      <p:sp>
        <p:nvSpPr>
          <p:cNvPr id="9" name="Text Placeholder 18">
            <a:extLst>
              <a:ext uri="{FF2B5EF4-FFF2-40B4-BE49-F238E27FC236}">
                <a16:creationId xmlns:a16="http://schemas.microsoft.com/office/drawing/2014/main" id="{B06A85C1-5361-A443-A46C-C402D0FC2D87}"/>
              </a:ext>
            </a:extLst>
          </p:cNvPr>
          <p:cNvSpPr>
            <a:spLocks noGrp="1"/>
          </p:cNvSpPr>
          <p:nvPr>
            <p:ph type="body" sz="quarter" idx="12" hasCustomPrompt="1"/>
          </p:nvPr>
        </p:nvSpPr>
        <p:spPr>
          <a:xfrm>
            <a:off x="2168769" y="5115223"/>
            <a:ext cx="9214339" cy="329956"/>
          </a:xfrm>
        </p:spPr>
        <p:txBody>
          <a:bodyPr lIns="0" tIns="0" rIns="0" bIns="0">
            <a:noAutofit/>
          </a:bodyPr>
          <a:lstStyle>
            <a:lvl1pPr marL="0" indent="0">
              <a:lnSpc>
                <a:spcPct val="100000"/>
              </a:lnSpc>
              <a:buNone/>
              <a:defRPr sz="2000" b="1" i="0">
                <a:solidFill>
                  <a:schemeClr val="bg2"/>
                </a:solidFill>
                <a:latin typeface="WORK SANS BOLD ROMAN" pitchFamily="2" charset="77"/>
              </a:defRPr>
            </a:lvl1pPr>
          </a:lstStyle>
          <a:p>
            <a:pPr lvl="0"/>
            <a:r>
              <a:rPr lang="en-US" dirty="0"/>
              <a:t>Content Caption – Title</a:t>
            </a:r>
          </a:p>
        </p:txBody>
      </p:sp>
      <p:sp>
        <p:nvSpPr>
          <p:cNvPr id="8" name="Text Placeholder 20">
            <a:extLst>
              <a:ext uri="{FF2B5EF4-FFF2-40B4-BE49-F238E27FC236}">
                <a16:creationId xmlns:a16="http://schemas.microsoft.com/office/drawing/2014/main" id="{081B77A3-0F7B-E14F-A2A0-9EC6572A564E}"/>
              </a:ext>
            </a:extLst>
          </p:cNvPr>
          <p:cNvSpPr>
            <a:spLocks noGrp="1"/>
          </p:cNvSpPr>
          <p:nvPr>
            <p:ph type="body" sz="quarter" idx="13" hasCustomPrompt="1"/>
          </p:nvPr>
        </p:nvSpPr>
        <p:spPr>
          <a:xfrm>
            <a:off x="2168769" y="5546779"/>
            <a:ext cx="9214339" cy="823249"/>
          </a:xfrm>
        </p:spPr>
        <p:txBody>
          <a:bodyPr lIns="0" tIns="0" rIns="0" bIns="0">
            <a:noAutofit/>
          </a:bodyPr>
          <a:lstStyle>
            <a:lvl1pPr marL="0" indent="0">
              <a:lnSpc>
                <a:spcPct val="100000"/>
              </a:lnSpc>
              <a:buNone/>
              <a:defRPr sz="1600" b="0" i="0">
                <a:solidFill>
                  <a:schemeClr val="bg1"/>
                </a:solidFill>
                <a:latin typeface="WORK SANS MEDIUM ROMAN" pitchFamily="2" charset="77"/>
              </a:defRPr>
            </a:lvl1pPr>
          </a:lstStyle>
          <a:p>
            <a:pPr lvl="0"/>
            <a:r>
              <a:rPr lang="en-US" b="0" i="0" dirty="0">
                <a:latin typeface="WORK SANS MEDIUM ROMAN" pitchFamily="2" charset="77"/>
              </a:rPr>
              <a:t>Content Caption - Description</a:t>
            </a:r>
            <a:endParaRPr lang="en-US" dirty="0"/>
          </a:p>
        </p:txBody>
      </p:sp>
      <p:pic>
        <p:nvPicPr>
          <p:cNvPr id="7" name="Graphic 6">
            <a:extLst>
              <a:ext uri="{FF2B5EF4-FFF2-40B4-BE49-F238E27FC236}">
                <a16:creationId xmlns:a16="http://schemas.microsoft.com/office/drawing/2014/main" id="{0A76A0F7-7046-1F4B-9E51-F258947036FA}"/>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675754" cy="6858000"/>
          </a:xfrm>
          <a:prstGeom prst="rect">
            <a:avLst/>
          </a:prstGeom>
        </p:spPr>
      </p:pic>
      <p:sp>
        <p:nvSpPr>
          <p:cNvPr id="6" name="Slide Number Placeholder 5">
            <a:extLst>
              <a:ext uri="{FF2B5EF4-FFF2-40B4-BE49-F238E27FC236}">
                <a16:creationId xmlns:a16="http://schemas.microsoft.com/office/drawing/2014/main" id="{8B1A04D4-9B85-5444-AF5A-A4E3F1546A10}"/>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bg2"/>
                </a:solidFill>
                <a:latin typeface="Stonewall Voice Stonewall Proud" pitchFamily="2" charset="77"/>
              </a:rPr>
              <a:pPr/>
              <a:t>‹#›</a:t>
            </a:fld>
            <a:endParaRPr lang="en-US" sz="1600" b="0" i="0" dirty="0">
              <a:solidFill>
                <a:schemeClr val="bg2"/>
              </a:solidFill>
              <a:latin typeface="Stonewall Voice Stonewall Proud" pitchFamily="2" charset="77"/>
            </a:endParaRPr>
          </a:p>
        </p:txBody>
      </p:sp>
    </p:spTree>
    <p:extLst>
      <p:ext uri="{BB962C8B-B14F-4D97-AF65-F5344CB8AC3E}">
        <p14:creationId xmlns:p14="http://schemas.microsoft.com/office/powerpoint/2010/main" val="1939437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ultimedia Slide - Colour 2">
    <p:bg>
      <p:bgPr>
        <a:solidFill>
          <a:schemeClr val="bg2"/>
        </a:solidFill>
        <a:effectLst/>
      </p:bgPr>
    </p:bg>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88030709-9D0D-1A43-980B-845216BCA605}"/>
              </a:ext>
            </a:extLst>
          </p:cNvPr>
          <p:cNvSpPr>
            <a:spLocks noGrp="1"/>
          </p:cNvSpPr>
          <p:nvPr>
            <p:ph sz="quarter" idx="10" hasCustomPrompt="1"/>
          </p:nvPr>
        </p:nvSpPr>
        <p:spPr>
          <a:xfrm>
            <a:off x="2168769" y="481134"/>
            <a:ext cx="9214339" cy="4537075"/>
          </a:xfrm>
        </p:spPr>
        <p:txBody>
          <a:bodyPr anchor="ctr"/>
          <a:lstStyle>
            <a:lvl1pPr algn="ctr">
              <a:buNone/>
              <a:defRPr sz="1600" b="0" i="0">
                <a:solidFill>
                  <a:schemeClr val="tx1"/>
                </a:solidFill>
                <a:latin typeface="WORK SANS MEDIUM ROMAN" pitchFamily="2" charset="77"/>
              </a:defRPr>
            </a:lvl1pPr>
          </a:lstStyle>
          <a:p>
            <a:pPr lvl="0"/>
            <a:r>
              <a:rPr lang="en-US" dirty="0"/>
              <a:t>Click icons to add multimedia</a:t>
            </a:r>
          </a:p>
        </p:txBody>
      </p:sp>
      <p:sp>
        <p:nvSpPr>
          <p:cNvPr id="5" name="Text Placeholder 18">
            <a:extLst>
              <a:ext uri="{FF2B5EF4-FFF2-40B4-BE49-F238E27FC236}">
                <a16:creationId xmlns:a16="http://schemas.microsoft.com/office/drawing/2014/main" id="{9663A2B4-F35E-3543-B53E-461F63F3EDCC}"/>
              </a:ext>
            </a:extLst>
          </p:cNvPr>
          <p:cNvSpPr>
            <a:spLocks noGrp="1"/>
          </p:cNvSpPr>
          <p:nvPr>
            <p:ph type="body" sz="quarter" idx="12" hasCustomPrompt="1"/>
          </p:nvPr>
        </p:nvSpPr>
        <p:spPr>
          <a:xfrm>
            <a:off x="2168769" y="5115223"/>
            <a:ext cx="9214339" cy="329956"/>
          </a:xfrm>
        </p:spPr>
        <p:txBody>
          <a:bodyPr lIns="0" tIns="0" rIns="0" bIns="0">
            <a:noAutofit/>
          </a:bodyPr>
          <a:lstStyle>
            <a:lvl1pPr marL="0" indent="0">
              <a:lnSpc>
                <a:spcPct val="100000"/>
              </a:lnSpc>
              <a:buNone/>
              <a:defRPr sz="2000" b="1" i="0">
                <a:solidFill>
                  <a:schemeClr val="tx2"/>
                </a:solidFill>
                <a:latin typeface="WORK SANS BOLD ROMAN" pitchFamily="2" charset="77"/>
              </a:defRPr>
            </a:lvl1pPr>
          </a:lstStyle>
          <a:p>
            <a:pPr lvl="0"/>
            <a:r>
              <a:rPr lang="en-US" dirty="0"/>
              <a:t>Content Caption – Title</a:t>
            </a:r>
          </a:p>
        </p:txBody>
      </p:sp>
      <p:sp>
        <p:nvSpPr>
          <p:cNvPr id="4" name="Text Placeholder 20">
            <a:extLst>
              <a:ext uri="{FF2B5EF4-FFF2-40B4-BE49-F238E27FC236}">
                <a16:creationId xmlns:a16="http://schemas.microsoft.com/office/drawing/2014/main" id="{0E1F237E-50F6-DB46-82F0-50C299D8659F}"/>
              </a:ext>
            </a:extLst>
          </p:cNvPr>
          <p:cNvSpPr>
            <a:spLocks noGrp="1"/>
          </p:cNvSpPr>
          <p:nvPr>
            <p:ph type="body" sz="quarter" idx="13" hasCustomPrompt="1"/>
          </p:nvPr>
        </p:nvSpPr>
        <p:spPr>
          <a:xfrm>
            <a:off x="2168769" y="5546779"/>
            <a:ext cx="9214339" cy="823249"/>
          </a:xfrm>
        </p:spPr>
        <p:txBody>
          <a:bodyPr lIns="0" tIns="0" rIns="0" bIns="0">
            <a:noAutofit/>
          </a:bodyPr>
          <a:lstStyle>
            <a:lvl1pPr marL="0" indent="0">
              <a:lnSpc>
                <a:spcPct val="100000"/>
              </a:lnSpc>
              <a:buNone/>
              <a:defRPr sz="1600" b="0" i="0">
                <a:latin typeface="WORK SANS MEDIUM ROMAN" pitchFamily="2" charset="77"/>
              </a:defRPr>
            </a:lvl1pPr>
          </a:lstStyle>
          <a:p>
            <a:pPr lvl="0"/>
            <a:r>
              <a:rPr lang="en-US" b="0" i="0" dirty="0">
                <a:latin typeface="WORK SANS MEDIUM ROMAN" pitchFamily="2" charset="77"/>
              </a:rPr>
              <a:t>Content Caption - Description</a:t>
            </a:r>
            <a:endParaRPr lang="en-US" dirty="0"/>
          </a:p>
        </p:txBody>
      </p:sp>
      <p:pic>
        <p:nvPicPr>
          <p:cNvPr id="3" name="Graphic 2">
            <a:extLst>
              <a:ext uri="{FF2B5EF4-FFF2-40B4-BE49-F238E27FC236}">
                <a16:creationId xmlns:a16="http://schemas.microsoft.com/office/drawing/2014/main" id="{88535B15-D32A-C249-BA4C-E9C5AB4B6777}"/>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675754" cy="6858000"/>
          </a:xfrm>
          <a:prstGeom prst="rect">
            <a:avLst/>
          </a:prstGeom>
        </p:spPr>
      </p:pic>
      <p:sp>
        <p:nvSpPr>
          <p:cNvPr id="2" name="Slide Number Placeholder 5">
            <a:extLst>
              <a:ext uri="{FF2B5EF4-FFF2-40B4-BE49-F238E27FC236}">
                <a16:creationId xmlns:a16="http://schemas.microsoft.com/office/drawing/2014/main" id="{D2E1CE93-422A-6B40-8C25-95299717B125}"/>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tx2"/>
                </a:solidFill>
                <a:latin typeface="Stonewall Voice Stonewall Proud" pitchFamily="2" charset="77"/>
              </a:rPr>
              <a:pPr/>
              <a:t>‹#›</a:t>
            </a:fld>
            <a:endParaRPr lang="en-US" sz="1600" b="0" i="0" dirty="0">
              <a:solidFill>
                <a:schemeClr val="tx2"/>
              </a:solidFill>
              <a:latin typeface="Stonewall Voice Stonewall Proud" pitchFamily="2" charset="77"/>
            </a:endParaRPr>
          </a:p>
        </p:txBody>
      </p:sp>
    </p:spTree>
    <p:extLst>
      <p:ext uri="{BB962C8B-B14F-4D97-AF65-F5344CB8AC3E}">
        <p14:creationId xmlns:p14="http://schemas.microsoft.com/office/powerpoint/2010/main" val="23418241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 Grey">
    <p:bg>
      <p:bgPr>
        <a:solidFill>
          <a:schemeClr val="accent1"/>
        </a:solidFill>
        <a:effectLst/>
      </p:bgPr>
    </p:bg>
    <p:spTree>
      <p:nvGrpSpPr>
        <p:cNvPr id="1" name=""/>
        <p:cNvGrpSpPr/>
        <p:nvPr/>
      </p:nvGrpSpPr>
      <p:grpSpPr>
        <a:xfrm>
          <a:off x="0" y="0"/>
          <a:ext cx="0" cy="0"/>
          <a:chOff x="0" y="0"/>
          <a:chExt cx="0" cy="0"/>
        </a:xfrm>
      </p:grpSpPr>
      <p:sp>
        <p:nvSpPr>
          <p:cNvPr id="4" name="Text Placeholder 14">
            <a:extLst>
              <a:ext uri="{FF2B5EF4-FFF2-40B4-BE49-F238E27FC236}">
                <a16:creationId xmlns:a16="http://schemas.microsoft.com/office/drawing/2014/main" id="{65A6F4B2-83FB-0A42-B6DF-DF3A5A03E2FD}"/>
              </a:ext>
            </a:extLst>
          </p:cNvPr>
          <p:cNvSpPr>
            <a:spLocks noGrp="1"/>
          </p:cNvSpPr>
          <p:nvPr>
            <p:ph type="body" sz="quarter" idx="10" hasCustomPrompt="1"/>
          </p:nvPr>
        </p:nvSpPr>
        <p:spPr>
          <a:xfrm>
            <a:off x="385763" y="352425"/>
            <a:ext cx="5341937" cy="553999"/>
          </a:xfrm>
          <a:noFill/>
        </p:spPr>
        <p:txBody>
          <a:bodyPr lIns="0" tIns="0" rIns="0" bIns="0">
            <a:noAutofit/>
          </a:bodyPr>
          <a:lstStyle>
            <a:lvl1pPr marL="0" indent="0">
              <a:lnSpc>
                <a:spcPct val="100000"/>
              </a:lnSpc>
              <a:buNone/>
              <a:defRPr sz="3000" b="0" i="0" spc="100" baseline="0">
                <a:solidFill>
                  <a:schemeClr val="accent1">
                    <a:lumMod val="75000"/>
                  </a:schemeClr>
                </a:solidFill>
                <a:latin typeface="Stonewall Voice Stonewall Proud" pitchFamily="2" charset="77"/>
              </a:defRPr>
            </a:lvl1pPr>
          </a:lstStyle>
          <a:p>
            <a:pPr lvl="0"/>
            <a:r>
              <a:rPr lang="en-US" dirty="0"/>
              <a:t>Section Header</a:t>
            </a:r>
          </a:p>
        </p:txBody>
      </p:sp>
      <p:sp>
        <p:nvSpPr>
          <p:cNvPr id="3" name="Text Placeholder 16">
            <a:extLst>
              <a:ext uri="{FF2B5EF4-FFF2-40B4-BE49-F238E27FC236}">
                <a16:creationId xmlns:a16="http://schemas.microsoft.com/office/drawing/2014/main" id="{099AEEF3-BAF8-3A4F-B47B-206C84A11C1F}"/>
              </a:ext>
            </a:extLst>
          </p:cNvPr>
          <p:cNvSpPr>
            <a:spLocks noGrp="1"/>
          </p:cNvSpPr>
          <p:nvPr>
            <p:ph type="body" sz="quarter" idx="11" hasCustomPrompt="1"/>
          </p:nvPr>
        </p:nvSpPr>
        <p:spPr>
          <a:xfrm>
            <a:off x="385763" y="913004"/>
            <a:ext cx="5341937" cy="750696"/>
          </a:xfrm>
        </p:spPr>
        <p:txBody>
          <a:bodyPr lIns="0" tIns="0" rIns="0" bIns="0" anchor="t">
            <a:noAutofit/>
          </a:bodyPr>
          <a:lstStyle>
            <a:lvl1pPr marL="0" indent="0">
              <a:lnSpc>
                <a:spcPct val="100000"/>
              </a:lnSpc>
              <a:buNone/>
              <a:defRPr sz="6000" b="0" i="0" spc="100" baseline="0">
                <a:solidFill>
                  <a:schemeClr val="tx2"/>
                </a:solidFill>
                <a:latin typeface="Stonewall Voice Stonewall Proud" pitchFamily="2" charset="77"/>
              </a:defRPr>
            </a:lvl1pPr>
          </a:lstStyle>
          <a:p>
            <a:pPr lvl="0"/>
            <a:r>
              <a:rPr lang="en-US" dirty="0"/>
              <a:t>Page headline</a:t>
            </a:r>
          </a:p>
        </p:txBody>
      </p:sp>
      <p:sp>
        <p:nvSpPr>
          <p:cNvPr id="15" name="Slide Number Placeholder 5">
            <a:extLst>
              <a:ext uri="{FF2B5EF4-FFF2-40B4-BE49-F238E27FC236}">
                <a16:creationId xmlns:a16="http://schemas.microsoft.com/office/drawing/2014/main" id="{137A6728-2A7B-2F46-8ED5-27B26E8C5B93}"/>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tx2"/>
                </a:solidFill>
                <a:latin typeface="Stonewall Voice Stonewall Proud" pitchFamily="2" charset="77"/>
              </a:rPr>
              <a:pPr/>
              <a:t>‹#›</a:t>
            </a:fld>
            <a:endParaRPr lang="en-US" sz="1600" b="0" i="0" dirty="0">
              <a:solidFill>
                <a:schemeClr val="tx2"/>
              </a:solidFill>
              <a:latin typeface="Stonewall Voice Stonewall Proud" pitchFamily="2" charset="77"/>
            </a:endParaRPr>
          </a:p>
        </p:txBody>
      </p:sp>
    </p:spTree>
    <p:extLst>
      <p:ext uri="{BB962C8B-B14F-4D97-AF65-F5344CB8AC3E}">
        <p14:creationId xmlns:p14="http://schemas.microsoft.com/office/powerpoint/2010/main" val="32729046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Slide - Colour 1">
    <p:bg>
      <p:bgPr>
        <a:solidFill>
          <a:schemeClr val="tx2"/>
        </a:solidFill>
        <a:effectLst/>
      </p:bgPr>
    </p:bg>
    <p:spTree>
      <p:nvGrpSpPr>
        <p:cNvPr id="1" name=""/>
        <p:cNvGrpSpPr/>
        <p:nvPr/>
      </p:nvGrpSpPr>
      <p:grpSpPr>
        <a:xfrm>
          <a:off x="0" y="0"/>
          <a:ext cx="0" cy="0"/>
          <a:chOff x="0" y="0"/>
          <a:chExt cx="0" cy="0"/>
        </a:xfrm>
      </p:grpSpPr>
      <p:sp>
        <p:nvSpPr>
          <p:cNvPr id="4" name="Text Placeholder 14">
            <a:extLst>
              <a:ext uri="{FF2B5EF4-FFF2-40B4-BE49-F238E27FC236}">
                <a16:creationId xmlns:a16="http://schemas.microsoft.com/office/drawing/2014/main" id="{0424921D-8AC0-4449-AE1C-C064D179AF25}"/>
              </a:ext>
            </a:extLst>
          </p:cNvPr>
          <p:cNvSpPr>
            <a:spLocks noGrp="1"/>
          </p:cNvSpPr>
          <p:nvPr>
            <p:ph type="body" sz="quarter" idx="10" hasCustomPrompt="1"/>
          </p:nvPr>
        </p:nvSpPr>
        <p:spPr>
          <a:xfrm>
            <a:off x="385763" y="352425"/>
            <a:ext cx="5341937" cy="553999"/>
          </a:xfrm>
          <a:noFill/>
        </p:spPr>
        <p:txBody>
          <a:bodyPr lIns="0" tIns="0" rIns="0" bIns="0">
            <a:noAutofit/>
          </a:bodyPr>
          <a:lstStyle>
            <a:lvl1pPr marL="0" indent="0">
              <a:lnSpc>
                <a:spcPct val="100000"/>
              </a:lnSpc>
              <a:buNone/>
              <a:defRPr sz="3000" b="0" i="0" spc="100" baseline="0">
                <a:solidFill>
                  <a:schemeClr val="bg2"/>
                </a:solidFill>
                <a:latin typeface="Stonewall Voice Stonewall Proud" pitchFamily="2" charset="77"/>
              </a:defRPr>
            </a:lvl1pPr>
          </a:lstStyle>
          <a:p>
            <a:pPr lvl="0"/>
            <a:r>
              <a:rPr lang="en-US" dirty="0"/>
              <a:t>Section Header</a:t>
            </a:r>
          </a:p>
        </p:txBody>
      </p:sp>
      <p:sp>
        <p:nvSpPr>
          <p:cNvPr id="3" name="Text Placeholder 16">
            <a:extLst>
              <a:ext uri="{FF2B5EF4-FFF2-40B4-BE49-F238E27FC236}">
                <a16:creationId xmlns:a16="http://schemas.microsoft.com/office/drawing/2014/main" id="{F44C42EA-B131-3342-85DE-8D68D2CD0E20}"/>
              </a:ext>
            </a:extLst>
          </p:cNvPr>
          <p:cNvSpPr>
            <a:spLocks noGrp="1"/>
          </p:cNvSpPr>
          <p:nvPr>
            <p:ph type="body" sz="quarter" idx="11" hasCustomPrompt="1"/>
          </p:nvPr>
        </p:nvSpPr>
        <p:spPr>
          <a:xfrm>
            <a:off x="385763" y="913004"/>
            <a:ext cx="5341937" cy="750696"/>
          </a:xfrm>
        </p:spPr>
        <p:txBody>
          <a:bodyPr lIns="0" tIns="0" rIns="0" bIns="0" anchor="t">
            <a:noAutofit/>
          </a:bodyPr>
          <a:lstStyle>
            <a:lvl1pPr marL="0" indent="0">
              <a:lnSpc>
                <a:spcPct val="100000"/>
              </a:lnSpc>
              <a:buNone/>
              <a:defRPr sz="6000" b="0" i="0" spc="100" baseline="0">
                <a:solidFill>
                  <a:schemeClr val="bg1"/>
                </a:solidFill>
                <a:latin typeface="Stonewall Voice Stonewall Proud" pitchFamily="2" charset="77"/>
              </a:defRPr>
            </a:lvl1pPr>
          </a:lstStyle>
          <a:p>
            <a:pPr lvl="0"/>
            <a:r>
              <a:rPr lang="en-US" dirty="0"/>
              <a:t>Page headline</a:t>
            </a:r>
          </a:p>
        </p:txBody>
      </p:sp>
      <p:sp>
        <p:nvSpPr>
          <p:cNvPr id="6" name="Slide Number Placeholder 5">
            <a:extLst>
              <a:ext uri="{FF2B5EF4-FFF2-40B4-BE49-F238E27FC236}">
                <a16:creationId xmlns:a16="http://schemas.microsoft.com/office/drawing/2014/main" id="{8B1A04D4-9B85-5444-AF5A-A4E3F1546A10}"/>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bg2"/>
                </a:solidFill>
                <a:latin typeface="Stonewall Voice Stonewall Proud" pitchFamily="2" charset="77"/>
              </a:rPr>
              <a:pPr/>
              <a:t>‹#›</a:t>
            </a:fld>
            <a:endParaRPr lang="en-US" sz="1600" b="0" i="0" dirty="0">
              <a:solidFill>
                <a:schemeClr val="bg2"/>
              </a:solidFill>
              <a:latin typeface="Stonewall Voice Stonewall Proud" pitchFamily="2" charset="77"/>
            </a:endParaRPr>
          </a:p>
        </p:txBody>
      </p:sp>
    </p:spTree>
    <p:extLst>
      <p:ext uri="{BB962C8B-B14F-4D97-AF65-F5344CB8AC3E}">
        <p14:creationId xmlns:p14="http://schemas.microsoft.com/office/powerpoint/2010/main" val="42720864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Slide - Colour 2">
    <p:bg>
      <p:bgPr>
        <a:solidFill>
          <a:schemeClr val="bg2"/>
        </a:solidFill>
        <a:effectLst/>
      </p:bgPr>
    </p:bg>
    <p:spTree>
      <p:nvGrpSpPr>
        <p:cNvPr id="1" name=""/>
        <p:cNvGrpSpPr/>
        <p:nvPr/>
      </p:nvGrpSpPr>
      <p:grpSpPr>
        <a:xfrm>
          <a:off x="0" y="0"/>
          <a:ext cx="0" cy="0"/>
          <a:chOff x="0" y="0"/>
          <a:chExt cx="0" cy="0"/>
        </a:xfrm>
      </p:grpSpPr>
      <p:sp>
        <p:nvSpPr>
          <p:cNvPr id="6" name="Text Placeholder 14">
            <a:extLst>
              <a:ext uri="{FF2B5EF4-FFF2-40B4-BE49-F238E27FC236}">
                <a16:creationId xmlns:a16="http://schemas.microsoft.com/office/drawing/2014/main" id="{2B7D7F5B-EF74-EE4C-BBB2-7CF94A689AE4}"/>
              </a:ext>
            </a:extLst>
          </p:cNvPr>
          <p:cNvSpPr>
            <a:spLocks noGrp="1"/>
          </p:cNvSpPr>
          <p:nvPr>
            <p:ph type="body" sz="quarter" idx="10" hasCustomPrompt="1"/>
          </p:nvPr>
        </p:nvSpPr>
        <p:spPr>
          <a:xfrm>
            <a:off x="385763" y="352425"/>
            <a:ext cx="5341937" cy="553999"/>
          </a:xfrm>
          <a:noFill/>
        </p:spPr>
        <p:txBody>
          <a:bodyPr lIns="0" tIns="0" rIns="0" bIns="0">
            <a:noAutofit/>
          </a:bodyPr>
          <a:lstStyle>
            <a:lvl1pPr marL="0" indent="0">
              <a:lnSpc>
                <a:spcPct val="100000"/>
              </a:lnSpc>
              <a:buNone/>
              <a:defRPr sz="3000" b="0" i="0" spc="100" baseline="0">
                <a:solidFill>
                  <a:schemeClr val="tx1"/>
                </a:solidFill>
                <a:latin typeface="Stonewall Voice Stonewall Proud" pitchFamily="2" charset="77"/>
              </a:defRPr>
            </a:lvl1pPr>
          </a:lstStyle>
          <a:p>
            <a:pPr lvl="0"/>
            <a:r>
              <a:rPr lang="en-US" dirty="0"/>
              <a:t>Section Header</a:t>
            </a:r>
          </a:p>
        </p:txBody>
      </p:sp>
      <p:sp>
        <p:nvSpPr>
          <p:cNvPr id="5" name="Text Placeholder 16">
            <a:extLst>
              <a:ext uri="{FF2B5EF4-FFF2-40B4-BE49-F238E27FC236}">
                <a16:creationId xmlns:a16="http://schemas.microsoft.com/office/drawing/2014/main" id="{223ACB66-2A8B-C24D-8F2C-EEAE75314079}"/>
              </a:ext>
            </a:extLst>
          </p:cNvPr>
          <p:cNvSpPr>
            <a:spLocks noGrp="1"/>
          </p:cNvSpPr>
          <p:nvPr>
            <p:ph type="body" sz="quarter" idx="11" hasCustomPrompt="1"/>
          </p:nvPr>
        </p:nvSpPr>
        <p:spPr>
          <a:xfrm>
            <a:off x="385763" y="913004"/>
            <a:ext cx="5341937" cy="750696"/>
          </a:xfrm>
        </p:spPr>
        <p:txBody>
          <a:bodyPr lIns="0" tIns="0" rIns="0" bIns="0" anchor="t">
            <a:noAutofit/>
          </a:bodyPr>
          <a:lstStyle>
            <a:lvl1pPr marL="0" indent="0">
              <a:lnSpc>
                <a:spcPct val="100000"/>
              </a:lnSpc>
              <a:buNone/>
              <a:defRPr sz="6000" b="0" i="0" spc="100" baseline="0">
                <a:solidFill>
                  <a:schemeClr val="tx2"/>
                </a:solidFill>
                <a:latin typeface="Stonewall Voice Stonewall Proud" pitchFamily="2" charset="77"/>
              </a:defRPr>
            </a:lvl1pPr>
          </a:lstStyle>
          <a:p>
            <a:pPr lvl="0"/>
            <a:r>
              <a:rPr lang="en-US" dirty="0"/>
              <a:t>Page headline</a:t>
            </a:r>
          </a:p>
        </p:txBody>
      </p:sp>
      <p:sp>
        <p:nvSpPr>
          <p:cNvPr id="2" name="Slide Number Placeholder 5">
            <a:extLst>
              <a:ext uri="{FF2B5EF4-FFF2-40B4-BE49-F238E27FC236}">
                <a16:creationId xmlns:a16="http://schemas.microsoft.com/office/drawing/2014/main" id="{D2E1CE93-422A-6B40-8C25-95299717B125}"/>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tx2"/>
                </a:solidFill>
                <a:latin typeface="Stonewall Voice Stonewall Proud" pitchFamily="2" charset="77"/>
              </a:rPr>
              <a:pPr/>
              <a:t>‹#›</a:t>
            </a:fld>
            <a:endParaRPr lang="en-US" sz="1600" b="0" i="0" dirty="0">
              <a:solidFill>
                <a:schemeClr val="tx2"/>
              </a:solidFill>
              <a:latin typeface="Stonewall Voice Stonewall Proud" pitchFamily="2" charset="77"/>
            </a:endParaRPr>
          </a:p>
        </p:txBody>
      </p:sp>
    </p:spTree>
    <p:extLst>
      <p:ext uri="{BB962C8B-B14F-4D97-AF65-F5344CB8AC3E}">
        <p14:creationId xmlns:p14="http://schemas.microsoft.com/office/powerpoint/2010/main" val="28087751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xt and Half Page Image Slide">
    <p:bg>
      <p:bgPr>
        <a:solidFill>
          <a:schemeClr val="accent1"/>
        </a:solidFill>
        <a:effectLst/>
      </p:bgPr>
    </p:bg>
    <p:spTree>
      <p:nvGrpSpPr>
        <p:cNvPr id="1" name=""/>
        <p:cNvGrpSpPr/>
        <p:nvPr/>
      </p:nvGrpSpPr>
      <p:grpSpPr>
        <a:xfrm>
          <a:off x="0" y="0"/>
          <a:ext cx="0" cy="0"/>
          <a:chOff x="0" y="0"/>
          <a:chExt cx="0" cy="0"/>
        </a:xfrm>
      </p:grpSpPr>
      <p:sp>
        <p:nvSpPr>
          <p:cNvPr id="15" name="Text Placeholder 14">
            <a:extLst>
              <a:ext uri="{FF2B5EF4-FFF2-40B4-BE49-F238E27FC236}">
                <a16:creationId xmlns:a16="http://schemas.microsoft.com/office/drawing/2014/main" id="{297E7B9A-33D6-6245-B298-DD4DEA62C463}"/>
              </a:ext>
            </a:extLst>
          </p:cNvPr>
          <p:cNvSpPr>
            <a:spLocks noGrp="1"/>
          </p:cNvSpPr>
          <p:nvPr>
            <p:ph type="body" sz="quarter" idx="10" hasCustomPrompt="1"/>
          </p:nvPr>
        </p:nvSpPr>
        <p:spPr>
          <a:xfrm>
            <a:off x="385763" y="352425"/>
            <a:ext cx="5341937" cy="553999"/>
          </a:xfrm>
          <a:noFill/>
        </p:spPr>
        <p:txBody>
          <a:bodyPr lIns="0" tIns="0" rIns="0" bIns="0">
            <a:noAutofit/>
          </a:bodyPr>
          <a:lstStyle>
            <a:lvl1pPr marL="0" indent="0">
              <a:lnSpc>
                <a:spcPct val="100000"/>
              </a:lnSpc>
              <a:buNone/>
              <a:defRPr sz="3000" b="0" i="0" spc="100" baseline="0">
                <a:solidFill>
                  <a:schemeClr val="accent1">
                    <a:lumMod val="75000"/>
                  </a:schemeClr>
                </a:solidFill>
                <a:latin typeface="Stonewall Voice Stonewall Proud" pitchFamily="2" charset="77"/>
              </a:defRPr>
            </a:lvl1pPr>
          </a:lstStyle>
          <a:p>
            <a:pPr lvl="0"/>
            <a:r>
              <a:rPr lang="en-US" dirty="0"/>
              <a:t>Section Header</a:t>
            </a:r>
          </a:p>
        </p:txBody>
      </p:sp>
      <p:sp>
        <p:nvSpPr>
          <p:cNvPr id="17" name="Text Placeholder 16">
            <a:extLst>
              <a:ext uri="{FF2B5EF4-FFF2-40B4-BE49-F238E27FC236}">
                <a16:creationId xmlns:a16="http://schemas.microsoft.com/office/drawing/2014/main" id="{9110BB37-C483-F34A-B538-000E37017713}"/>
              </a:ext>
            </a:extLst>
          </p:cNvPr>
          <p:cNvSpPr>
            <a:spLocks noGrp="1"/>
          </p:cNvSpPr>
          <p:nvPr>
            <p:ph type="body" sz="quarter" idx="11" hasCustomPrompt="1"/>
          </p:nvPr>
        </p:nvSpPr>
        <p:spPr>
          <a:xfrm>
            <a:off x="385763" y="913004"/>
            <a:ext cx="5341937" cy="750696"/>
          </a:xfrm>
        </p:spPr>
        <p:txBody>
          <a:bodyPr lIns="0" tIns="0" rIns="0" bIns="0" anchor="t">
            <a:noAutofit/>
          </a:bodyPr>
          <a:lstStyle>
            <a:lvl1pPr marL="0" indent="0">
              <a:lnSpc>
                <a:spcPct val="100000"/>
              </a:lnSpc>
              <a:buNone/>
              <a:defRPr sz="6000" b="0" i="0" spc="100" baseline="0">
                <a:solidFill>
                  <a:schemeClr val="tx2"/>
                </a:solidFill>
                <a:latin typeface="Stonewall Voice Stonewall Proud" pitchFamily="2" charset="77"/>
              </a:defRPr>
            </a:lvl1pPr>
          </a:lstStyle>
          <a:p>
            <a:pPr lvl="0"/>
            <a:r>
              <a:rPr lang="en-US" dirty="0"/>
              <a:t>Page headline</a:t>
            </a:r>
          </a:p>
        </p:txBody>
      </p:sp>
      <p:sp>
        <p:nvSpPr>
          <p:cNvPr id="8" name="Text Placeholder 16">
            <a:extLst>
              <a:ext uri="{FF2B5EF4-FFF2-40B4-BE49-F238E27FC236}">
                <a16:creationId xmlns:a16="http://schemas.microsoft.com/office/drawing/2014/main" id="{8845AD72-DA38-DD48-AA6A-2AACDB9F4448}"/>
              </a:ext>
            </a:extLst>
          </p:cNvPr>
          <p:cNvSpPr>
            <a:spLocks noGrp="1"/>
          </p:cNvSpPr>
          <p:nvPr>
            <p:ph type="body" sz="quarter" idx="15" hasCustomPrompt="1"/>
          </p:nvPr>
        </p:nvSpPr>
        <p:spPr>
          <a:xfrm>
            <a:off x="385762" y="1700404"/>
            <a:ext cx="5341937" cy="750696"/>
          </a:xfrm>
        </p:spPr>
        <p:txBody>
          <a:bodyPr lIns="0" tIns="0" rIns="0" bIns="0" anchor="t">
            <a:noAutofit/>
          </a:bodyPr>
          <a:lstStyle>
            <a:lvl1pPr marL="0" indent="0">
              <a:lnSpc>
                <a:spcPct val="100000"/>
              </a:lnSpc>
              <a:buNone/>
              <a:defRPr sz="6000" b="0" i="0" spc="100" baseline="0">
                <a:solidFill>
                  <a:schemeClr val="tx2"/>
                </a:solidFill>
                <a:latin typeface="Stonewall Voice Stonewall Proud" pitchFamily="2" charset="77"/>
              </a:defRPr>
            </a:lvl1pPr>
          </a:lstStyle>
          <a:p>
            <a:pPr lvl="0"/>
            <a:r>
              <a:rPr lang="en-US" dirty="0"/>
              <a:t>on 2 lines</a:t>
            </a:r>
          </a:p>
        </p:txBody>
      </p:sp>
      <p:sp>
        <p:nvSpPr>
          <p:cNvPr id="19" name="Text Placeholder 18">
            <a:extLst>
              <a:ext uri="{FF2B5EF4-FFF2-40B4-BE49-F238E27FC236}">
                <a16:creationId xmlns:a16="http://schemas.microsoft.com/office/drawing/2014/main" id="{AA5089D6-989B-C34F-B2F1-275D44DD9CC0}"/>
              </a:ext>
            </a:extLst>
          </p:cNvPr>
          <p:cNvSpPr>
            <a:spLocks noGrp="1"/>
          </p:cNvSpPr>
          <p:nvPr>
            <p:ph type="body" sz="quarter" idx="12" hasCustomPrompt="1"/>
          </p:nvPr>
        </p:nvSpPr>
        <p:spPr>
          <a:xfrm>
            <a:off x="385763" y="2987362"/>
            <a:ext cx="5341937" cy="395600"/>
          </a:xfrm>
        </p:spPr>
        <p:txBody>
          <a:bodyPr lIns="0" tIns="0" rIns="0" bIns="0">
            <a:noAutofit/>
          </a:bodyPr>
          <a:lstStyle>
            <a:lvl1pPr marL="0" indent="0">
              <a:lnSpc>
                <a:spcPct val="100000"/>
              </a:lnSpc>
              <a:buNone/>
              <a:defRPr sz="2000" b="1" i="0">
                <a:solidFill>
                  <a:schemeClr val="tx2"/>
                </a:solidFill>
                <a:latin typeface="WORK SANS BOLD ROMAN" pitchFamily="2" charset="77"/>
              </a:defRPr>
            </a:lvl1pPr>
          </a:lstStyle>
          <a:p>
            <a:pPr lvl="0"/>
            <a:r>
              <a:rPr lang="en-US" dirty="0"/>
              <a:t>Copy Subtitle</a:t>
            </a:r>
          </a:p>
        </p:txBody>
      </p:sp>
      <p:sp>
        <p:nvSpPr>
          <p:cNvPr id="21" name="Text Placeholder 20">
            <a:extLst>
              <a:ext uri="{FF2B5EF4-FFF2-40B4-BE49-F238E27FC236}">
                <a16:creationId xmlns:a16="http://schemas.microsoft.com/office/drawing/2014/main" id="{09963EB0-45EB-0F47-9E21-E46CFD93C699}"/>
              </a:ext>
            </a:extLst>
          </p:cNvPr>
          <p:cNvSpPr>
            <a:spLocks noGrp="1"/>
          </p:cNvSpPr>
          <p:nvPr>
            <p:ph type="body" sz="quarter" idx="13" hasCustomPrompt="1"/>
          </p:nvPr>
        </p:nvSpPr>
        <p:spPr>
          <a:xfrm>
            <a:off x="385763" y="3429000"/>
            <a:ext cx="5341937" cy="2832100"/>
          </a:xfrm>
        </p:spPr>
        <p:txBody>
          <a:bodyPr lIns="0" tIns="0" rIns="0" bIns="0">
            <a:noAutofit/>
          </a:bodyPr>
          <a:lstStyle>
            <a:lvl1pPr marL="0" indent="0">
              <a:lnSpc>
                <a:spcPct val="100000"/>
              </a:lnSpc>
              <a:buNone/>
              <a:defRPr sz="1600" b="0" i="0">
                <a:latin typeface="WORK SANS MEDIUM ROMAN" pitchFamily="2" charset="77"/>
              </a:defRPr>
            </a:lvl1pPr>
          </a:lstStyle>
          <a:p>
            <a:pPr lvl="0"/>
            <a:r>
              <a:rPr lang="en-US" b="0" i="0" dirty="0">
                <a:latin typeface="WORK SANS MEDIUM ROMAN" pitchFamily="2" charset="77"/>
              </a:rPr>
              <a:t>Body copy</a:t>
            </a:r>
            <a:endParaRPr lang="en-US" dirty="0"/>
          </a:p>
        </p:txBody>
      </p:sp>
      <p:sp>
        <p:nvSpPr>
          <p:cNvPr id="25" name="Picture Placeholder 24">
            <a:extLst>
              <a:ext uri="{FF2B5EF4-FFF2-40B4-BE49-F238E27FC236}">
                <a16:creationId xmlns:a16="http://schemas.microsoft.com/office/drawing/2014/main" id="{9D68D376-EF86-9E47-B024-E66B704E7320}"/>
              </a:ext>
            </a:extLst>
          </p:cNvPr>
          <p:cNvSpPr>
            <a:spLocks noGrp="1"/>
          </p:cNvSpPr>
          <p:nvPr>
            <p:ph type="pic" sz="quarter" idx="14"/>
          </p:nvPr>
        </p:nvSpPr>
        <p:spPr>
          <a:xfrm>
            <a:off x="6096000" y="0"/>
            <a:ext cx="6096000" cy="6858000"/>
          </a:xfrm>
          <a:noFill/>
        </p:spPr>
        <p:txBody>
          <a:bodyPr anchor="ctr"/>
          <a:lstStyle>
            <a:lvl1pPr algn="ctr">
              <a:buNone/>
              <a:defRPr sz="1600" b="0" i="0">
                <a:solidFill>
                  <a:schemeClr val="tx1"/>
                </a:solidFill>
                <a:latin typeface="WORK SANS MEDIUM ROMAN" pitchFamily="2" charset="77"/>
              </a:defRPr>
            </a:lvl1pPr>
          </a:lstStyle>
          <a:p>
            <a:r>
              <a:rPr lang="en-US"/>
              <a:t>Click icon to add picture</a:t>
            </a:r>
            <a:endParaRPr lang="en-US" dirty="0"/>
          </a:p>
        </p:txBody>
      </p:sp>
      <p:sp>
        <p:nvSpPr>
          <p:cNvPr id="9" name="Slide Number Placeholder 5">
            <a:extLst>
              <a:ext uri="{FF2B5EF4-FFF2-40B4-BE49-F238E27FC236}">
                <a16:creationId xmlns:a16="http://schemas.microsoft.com/office/drawing/2014/main" id="{375A8C30-F3AC-F84C-A9BB-82062127387D}"/>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bg1"/>
                </a:solidFill>
                <a:latin typeface="Stonewall Voice Stonewall Proud" pitchFamily="2" charset="77"/>
              </a:rPr>
              <a:pPr/>
              <a:t>‹#›</a:t>
            </a:fld>
            <a:endParaRPr lang="en-US" sz="1600" b="0" i="0" dirty="0">
              <a:solidFill>
                <a:schemeClr val="bg1"/>
              </a:solidFill>
              <a:latin typeface="Stonewall Voice Stonewall Proud" pitchFamily="2" charset="77"/>
            </a:endParaRPr>
          </a:p>
        </p:txBody>
      </p:sp>
    </p:spTree>
    <p:extLst>
      <p:ext uri="{BB962C8B-B14F-4D97-AF65-F5344CB8AC3E}">
        <p14:creationId xmlns:p14="http://schemas.microsoft.com/office/powerpoint/2010/main" val="17959238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and Table Slide">
    <p:bg>
      <p:bgPr>
        <a:solidFill>
          <a:schemeClr val="accent1"/>
        </a:solidFill>
        <a:effectLst/>
      </p:bgPr>
    </p:bg>
    <p:spTree>
      <p:nvGrpSpPr>
        <p:cNvPr id="1" name=""/>
        <p:cNvGrpSpPr/>
        <p:nvPr/>
      </p:nvGrpSpPr>
      <p:grpSpPr>
        <a:xfrm>
          <a:off x="0" y="0"/>
          <a:ext cx="0" cy="0"/>
          <a:chOff x="0" y="0"/>
          <a:chExt cx="0" cy="0"/>
        </a:xfrm>
      </p:grpSpPr>
      <p:sp>
        <p:nvSpPr>
          <p:cNvPr id="9" name="Text Placeholder 14">
            <a:extLst>
              <a:ext uri="{FF2B5EF4-FFF2-40B4-BE49-F238E27FC236}">
                <a16:creationId xmlns:a16="http://schemas.microsoft.com/office/drawing/2014/main" id="{6199AB6E-48E7-C244-AFE7-16405DF4141E}"/>
              </a:ext>
            </a:extLst>
          </p:cNvPr>
          <p:cNvSpPr>
            <a:spLocks noGrp="1"/>
          </p:cNvSpPr>
          <p:nvPr>
            <p:ph type="body" sz="quarter" idx="10" hasCustomPrompt="1"/>
          </p:nvPr>
        </p:nvSpPr>
        <p:spPr>
          <a:xfrm>
            <a:off x="385763" y="352425"/>
            <a:ext cx="5341937" cy="553999"/>
          </a:xfrm>
        </p:spPr>
        <p:txBody>
          <a:bodyPr lIns="0" tIns="0" rIns="0" bIns="0">
            <a:noAutofit/>
          </a:bodyPr>
          <a:lstStyle>
            <a:lvl1pPr marL="0" indent="0">
              <a:lnSpc>
                <a:spcPct val="100000"/>
              </a:lnSpc>
              <a:buNone/>
              <a:defRPr sz="3000" b="0" i="0" spc="100" baseline="0">
                <a:solidFill>
                  <a:schemeClr val="accent1">
                    <a:lumMod val="75000"/>
                  </a:schemeClr>
                </a:solidFill>
                <a:latin typeface="Stonewall Voice Stonewall Proud" pitchFamily="2" charset="77"/>
              </a:defRPr>
            </a:lvl1pPr>
          </a:lstStyle>
          <a:p>
            <a:pPr lvl="0"/>
            <a:r>
              <a:rPr lang="en-US" dirty="0"/>
              <a:t>Section Header</a:t>
            </a:r>
          </a:p>
        </p:txBody>
      </p:sp>
      <p:sp>
        <p:nvSpPr>
          <p:cNvPr id="11" name="Text Placeholder 16">
            <a:extLst>
              <a:ext uri="{FF2B5EF4-FFF2-40B4-BE49-F238E27FC236}">
                <a16:creationId xmlns:a16="http://schemas.microsoft.com/office/drawing/2014/main" id="{7CE25C84-A1EA-A34E-8C42-FAD16C5A9CDD}"/>
              </a:ext>
            </a:extLst>
          </p:cNvPr>
          <p:cNvSpPr>
            <a:spLocks noGrp="1"/>
          </p:cNvSpPr>
          <p:nvPr>
            <p:ph type="body" sz="quarter" idx="11" hasCustomPrompt="1"/>
          </p:nvPr>
        </p:nvSpPr>
        <p:spPr>
          <a:xfrm>
            <a:off x="385763" y="913004"/>
            <a:ext cx="5341937" cy="750696"/>
          </a:xfrm>
        </p:spPr>
        <p:txBody>
          <a:bodyPr lIns="0" tIns="0" rIns="0" bIns="0" anchor="t">
            <a:noAutofit/>
          </a:bodyPr>
          <a:lstStyle>
            <a:lvl1pPr marL="0" indent="0">
              <a:lnSpc>
                <a:spcPct val="100000"/>
              </a:lnSpc>
              <a:buNone/>
              <a:defRPr sz="6000" b="0" i="0" spc="100" baseline="0">
                <a:solidFill>
                  <a:schemeClr val="tx2"/>
                </a:solidFill>
                <a:latin typeface="Stonewall Voice Stonewall Proud" pitchFamily="2" charset="77"/>
              </a:defRPr>
            </a:lvl1pPr>
          </a:lstStyle>
          <a:p>
            <a:pPr lvl="0"/>
            <a:r>
              <a:rPr lang="en-US" dirty="0"/>
              <a:t>Page headline</a:t>
            </a:r>
          </a:p>
        </p:txBody>
      </p:sp>
      <p:sp>
        <p:nvSpPr>
          <p:cNvPr id="14" name="Text Placeholder 16">
            <a:extLst>
              <a:ext uri="{FF2B5EF4-FFF2-40B4-BE49-F238E27FC236}">
                <a16:creationId xmlns:a16="http://schemas.microsoft.com/office/drawing/2014/main" id="{255BF090-6446-F348-ADA0-D9CE795930CE}"/>
              </a:ext>
            </a:extLst>
          </p:cNvPr>
          <p:cNvSpPr>
            <a:spLocks noGrp="1"/>
          </p:cNvSpPr>
          <p:nvPr>
            <p:ph type="body" sz="quarter" idx="15" hasCustomPrompt="1"/>
          </p:nvPr>
        </p:nvSpPr>
        <p:spPr>
          <a:xfrm>
            <a:off x="385762" y="1700404"/>
            <a:ext cx="5341937" cy="750696"/>
          </a:xfrm>
        </p:spPr>
        <p:txBody>
          <a:bodyPr lIns="0" tIns="0" rIns="0" bIns="0" anchor="t">
            <a:noAutofit/>
          </a:bodyPr>
          <a:lstStyle>
            <a:lvl1pPr marL="0" indent="0">
              <a:lnSpc>
                <a:spcPct val="100000"/>
              </a:lnSpc>
              <a:buNone/>
              <a:defRPr sz="6000" b="0" i="0" spc="100" baseline="0">
                <a:solidFill>
                  <a:schemeClr val="tx2"/>
                </a:solidFill>
                <a:latin typeface="Stonewall Voice Stonewall Proud" pitchFamily="2" charset="77"/>
              </a:defRPr>
            </a:lvl1pPr>
          </a:lstStyle>
          <a:p>
            <a:pPr lvl="0"/>
            <a:r>
              <a:rPr lang="en-US" dirty="0"/>
              <a:t>on 2 lines</a:t>
            </a:r>
          </a:p>
        </p:txBody>
      </p:sp>
      <p:sp>
        <p:nvSpPr>
          <p:cNvPr id="12" name="Text Placeholder 18">
            <a:extLst>
              <a:ext uri="{FF2B5EF4-FFF2-40B4-BE49-F238E27FC236}">
                <a16:creationId xmlns:a16="http://schemas.microsoft.com/office/drawing/2014/main" id="{50535FEE-CFBA-4440-A8CF-1D9B9EAB2654}"/>
              </a:ext>
            </a:extLst>
          </p:cNvPr>
          <p:cNvSpPr>
            <a:spLocks noGrp="1"/>
          </p:cNvSpPr>
          <p:nvPr>
            <p:ph type="body" sz="quarter" idx="12" hasCustomPrompt="1"/>
          </p:nvPr>
        </p:nvSpPr>
        <p:spPr>
          <a:xfrm>
            <a:off x="385763" y="2987362"/>
            <a:ext cx="5341937" cy="395600"/>
          </a:xfrm>
        </p:spPr>
        <p:txBody>
          <a:bodyPr lIns="0" tIns="0" rIns="0" bIns="0">
            <a:noAutofit/>
          </a:bodyPr>
          <a:lstStyle>
            <a:lvl1pPr marL="0" indent="0">
              <a:lnSpc>
                <a:spcPct val="100000"/>
              </a:lnSpc>
              <a:buNone/>
              <a:defRPr sz="2000" b="1" i="0">
                <a:solidFill>
                  <a:schemeClr val="tx2"/>
                </a:solidFill>
                <a:latin typeface="WORK SANS BOLD ROMAN" pitchFamily="2" charset="77"/>
              </a:defRPr>
            </a:lvl1pPr>
          </a:lstStyle>
          <a:p>
            <a:pPr lvl="0"/>
            <a:r>
              <a:rPr lang="en-US" dirty="0"/>
              <a:t>Copy Subtitle</a:t>
            </a:r>
          </a:p>
        </p:txBody>
      </p:sp>
      <p:sp>
        <p:nvSpPr>
          <p:cNvPr id="13" name="Text Placeholder 20">
            <a:extLst>
              <a:ext uri="{FF2B5EF4-FFF2-40B4-BE49-F238E27FC236}">
                <a16:creationId xmlns:a16="http://schemas.microsoft.com/office/drawing/2014/main" id="{63D33E93-B7CD-E24F-A8B1-5960C092977D}"/>
              </a:ext>
            </a:extLst>
          </p:cNvPr>
          <p:cNvSpPr>
            <a:spLocks noGrp="1"/>
          </p:cNvSpPr>
          <p:nvPr>
            <p:ph type="body" sz="quarter" idx="13" hasCustomPrompt="1"/>
          </p:nvPr>
        </p:nvSpPr>
        <p:spPr>
          <a:xfrm>
            <a:off x="385763" y="3429000"/>
            <a:ext cx="5341937" cy="2832100"/>
          </a:xfrm>
        </p:spPr>
        <p:txBody>
          <a:bodyPr lIns="0" tIns="0" rIns="0" bIns="0">
            <a:noAutofit/>
          </a:bodyPr>
          <a:lstStyle>
            <a:lvl1pPr marL="0" indent="0">
              <a:lnSpc>
                <a:spcPct val="100000"/>
              </a:lnSpc>
              <a:buNone/>
              <a:defRPr sz="1600" b="0" i="0">
                <a:latin typeface="WORK SANS MEDIUM ROMAN" pitchFamily="2" charset="77"/>
              </a:defRPr>
            </a:lvl1pPr>
          </a:lstStyle>
          <a:p>
            <a:pPr lvl="0"/>
            <a:r>
              <a:rPr lang="en-US" b="0" i="0" dirty="0">
                <a:latin typeface="WORK SANS MEDIUM ROMAN" pitchFamily="2" charset="77"/>
              </a:rPr>
              <a:t>Body copy</a:t>
            </a:r>
            <a:endParaRPr lang="en-US" dirty="0"/>
          </a:p>
        </p:txBody>
      </p:sp>
      <p:sp>
        <p:nvSpPr>
          <p:cNvPr id="16" name="Text Placeholder 18">
            <a:extLst>
              <a:ext uri="{FF2B5EF4-FFF2-40B4-BE49-F238E27FC236}">
                <a16:creationId xmlns:a16="http://schemas.microsoft.com/office/drawing/2014/main" id="{C9BE11B1-D450-BB4D-B090-844B90242008}"/>
              </a:ext>
            </a:extLst>
          </p:cNvPr>
          <p:cNvSpPr>
            <a:spLocks noGrp="1"/>
          </p:cNvSpPr>
          <p:nvPr>
            <p:ph type="body" sz="quarter" idx="17" hasCustomPrompt="1"/>
          </p:nvPr>
        </p:nvSpPr>
        <p:spPr>
          <a:xfrm>
            <a:off x="6096000" y="352425"/>
            <a:ext cx="5710237" cy="329956"/>
          </a:xfrm>
        </p:spPr>
        <p:txBody>
          <a:bodyPr lIns="0" tIns="0" rIns="0" bIns="0">
            <a:noAutofit/>
          </a:bodyPr>
          <a:lstStyle>
            <a:lvl1pPr marL="0" indent="0">
              <a:lnSpc>
                <a:spcPct val="100000"/>
              </a:lnSpc>
              <a:buNone/>
              <a:defRPr sz="2000" b="1" i="0">
                <a:solidFill>
                  <a:schemeClr val="tx2"/>
                </a:solidFill>
                <a:latin typeface="WORK SANS BOLD ROMAN" pitchFamily="2" charset="77"/>
              </a:defRPr>
            </a:lvl1pPr>
          </a:lstStyle>
          <a:p>
            <a:pPr lvl="0"/>
            <a:r>
              <a:rPr lang="en-US" dirty="0"/>
              <a:t>Table Title</a:t>
            </a:r>
          </a:p>
        </p:txBody>
      </p:sp>
      <p:sp>
        <p:nvSpPr>
          <p:cNvPr id="17" name="Text Placeholder 20">
            <a:extLst>
              <a:ext uri="{FF2B5EF4-FFF2-40B4-BE49-F238E27FC236}">
                <a16:creationId xmlns:a16="http://schemas.microsoft.com/office/drawing/2014/main" id="{ED7AACC1-C32B-6847-AAB4-B92796D51831}"/>
              </a:ext>
            </a:extLst>
          </p:cNvPr>
          <p:cNvSpPr>
            <a:spLocks noGrp="1"/>
          </p:cNvSpPr>
          <p:nvPr>
            <p:ph type="body" sz="quarter" idx="18" hasCustomPrompt="1"/>
          </p:nvPr>
        </p:nvSpPr>
        <p:spPr>
          <a:xfrm>
            <a:off x="6096000" y="777631"/>
            <a:ext cx="5710237" cy="727999"/>
          </a:xfrm>
        </p:spPr>
        <p:txBody>
          <a:bodyPr lIns="0" tIns="0" rIns="0" bIns="0">
            <a:noAutofit/>
          </a:bodyPr>
          <a:lstStyle>
            <a:lvl1pPr marL="0" indent="0">
              <a:lnSpc>
                <a:spcPct val="100000"/>
              </a:lnSpc>
              <a:buNone/>
              <a:defRPr sz="1600" b="0" i="0">
                <a:latin typeface="WORK SANS MEDIUM ROMAN" pitchFamily="2" charset="77"/>
              </a:defRPr>
            </a:lvl1pPr>
          </a:lstStyle>
          <a:p>
            <a:pPr lvl="0"/>
            <a:r>
              <a:rPr lang="en-US" b="0" i="0" dirty="0">
                <a:latin typeface="WORK SANS MEDIUM ROMAN" pitchFamily="2" charset="77"/>
              </a:rPr>
              <a:t>Table description</a:t>
            </a:r>
            <a:endParaRPr lang="en-US" dirty="0"/>
          </a:p>
        </p:txBody>
      </p:sp>
      <p:sp>
        <p:nvSpPr>
          <p:cNvPr id="3" name="Table Placeholder 2">
            <a:extLst>
              <a:ext uri="{FF2B5EF4-FFF2-40B4-BE49-F238E27FC236}">
                <a16:creationId xmlns:a16="http://schemas.microsoft.com/office/drawing/2014/main" id="{65E67D97-898E-3F42-B50F-90393D95544A}"/>
              </a:ext>
            </a:extLst>
          </p:cNvPr>
          <p:cNvSpPr>
            <a:spLocks noGrp="1"/>
          </p:cNvSpPr>
          <p:nvPr>
            <p:ph type="tbl" sz="quarter" idx="19" hasCustomPrompt="1"/>
          </p:nvPr>
        </p:nvSpPr>
        <p:spPr>
          <a:xfrm>
            <a:off x="6096000" y="1700213"/>
            <a:ext cx="5710238" cy="4560887"/>
          </a:xfrm>
          <a:noFill/>
          <a:ln>
            <a:noFill/>
          </a:ln>
        </p:spPr>
        <p:style>
          <a:lnRef idx="2">
            <a:schemeClr val="accent6"/>
          </a:lnRef>
          <a:fillRef idx="1">
            <a:schemeClr val="lt1"/>
          </a:fillRef>
          <a:effectRef idx="0">
            <a:schemeClr val="accent6"/>
          </a:effectRef>
          <a:fontRef idx="minor">
            <a:schemeClr val="dk1"/>
          </a:fontRef>
        </p:style>
        <p:txBody>
          <a:bodyPr anchor="ctr"/>
          <a:lstStyle>
            <a:lvl1pPr algn="ctr">
              <a:buNone/>
              <a:defRPr sz="1600" b="0" i="0">
                <a:latin typeface="WORK SANS MEDIUM ROMAN" pitchFamily="2" charset="77"/>
              </a:defRPr>
            </a:lvl1pPr>
          </a:lstStyle>
          <a:p>
            <a:r>
              <a:rPr lang="en-US" dirty="0"/>
              <a:t>Click icon to insert table data</a:t>
            </a:r>
          </a:p>
        </p:txBody>
      </p:sp>
      <p:sp>
        <p:nvSpPr>
          <p:cNvPr id="10" name="Slide Number Placeholder 5">
            <a:extLst>
              <a:ext uri="{FF2B5EF4-FFF2-40B4-BE49-F238E27FC236}">
                <a16:creationId xmlns:a16="http://schemas.microsoft.com/office/drawing/2014/main" id="{03FBED14-2C47-6E44-A1C8-537CDDC7AA02}"/>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tx2"/>
                </a:solidFill>
                <a:latin typeface="Stonewall Voice Stonewall Proud" pitchFamily="2" charset="77"/>
              </a:rPr>
              <a:pPr/>
              <a:t>‹#›</a:t>
            </a:fld>
            <a:endParaRPr lang="en-US" sz="1600" b="0" i="0" dirty="0">
              <a:solidFill>
                <a:schemeClr val="tx2"/>
              </a:solidFill>
              <a:latin typeface="Stonewall Voice Stonewall Proud" pitchFamily="2" charset="77"/>
            </a:endParaRPr>
          </a:p>
        </p:txBody>
      </p:sp>
    </p:spTree>
    <p:extLst>
      <p:ext uri="{BB962C8B-B14F-4D97-AF65-F5344CB8AC3E}">
        <p14:creationId xmlns:p14="http://schemas.microsoft.com/office/powerpoint/2010/main" val="42146562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Only Slide">
    <p:bg>
      <p:bgPr>
        <a:solidFill>
          <a:schemeClr val="accent1"/>
        </a:solidFill>
        <a:effectLst/>
      </p:bgPr>
    </p:bg>
    <p:spTree>
      <p:nvGrpSpPr>
        <p:cNvPr id="1" name=""/>
        <p:cNvGrpSpPr/>
        <p:nvPr/>
      </p:nvGrpSpPr>
      <p:grpSpPr>
        <a:xfrm>
          <a:off x="0" y="0"/>
          <a:ext cx="0" cy="0"/>
          <a:chOff x="0" y="0"/>
          <a:chExt cx="0" cy="0"/>
        </a:xfrm>
      </p:grpSpPr>
      <p:sp>
        <p:nvSpPr>
          <p:cNvPr id="10" name="Text Placeholder 14">
            <a:extLst>
              <a:ext uri="{FF2B5EF4-FFF2-40B4-BE49-F238E27FC236}">
                <a16:creationId xmlns:a16="http://schemas.microsoft.com/office/drawing/2014/main" id="{951D998A-C211-6446-8F01-2424DD45679B}"/>
              </a:ext>
            </a:extLst>
          </p:cNvPr>
          <p:cNvSpPr>
            <a:spLocks noGrp="1"/>
          </p:cNvSpPr>
          <p:nvPr>
            <p:ph type="body" sz="quarter" idx="10" hasCustomPrompt="1"/>
          </p:nvPr>
        </p:nvSpPr>
        <p:spPr>
          <a:xfrm>
            <a:off x="385763" y="352425"/>
            <a:ext cx="11450637" cy="553999"/>
          </a:xfrm>
        </p:spPr>
        <p:txBody>
          <a:bodyPr lIns="0" tIns="0" rIns="0" bIns="0">
            <a:noAutofit/>
          </a:bodyPr>
          <a:lstStyle>
            <a:lvl1pPr marL="0" indent="0">
              <a:lnSpc>
                <a:spcPct val="100000"/>
              </a:lnSpc>
              <a:buNone/>
              <a:defRPr sz="3000" b="0" i="0" spc="100" baseline="0">
                <a:solidFill>
                  <a:schemeClr val="accent1">
                    <a:lumMod val="75000"/>
                  </a:schemeClr>
                </a:solidFill>
                <a:latin typeface="Stonewall Voice Stonewall Proud" pitchFamily="2" charset="77"/>
              </a:defRPr>
            </a:lvl1pPr>
          </a:lstStyle>
          <a:p>
            <a:pPr lvl="0"/>
            <a:r>
              <a:rPr lang="en-US" dirty="0"/>
              <a:t>Section Header</a:t>
            </a:r>
          </a:p>
        </p:txBody>
      </p:sp>
      <p:sp>
        <p:nvSpPr>
          <p:cNvPr id="11" name="Text Placeholder 16">
            <a:extLst>
              <a:ext uri="{FF2B5EF4-FFF2-40B4-BE49-F238E27FC236}">
                <a16:creationId xmlns:a16="http://schemas.microsoft.com/office/drawing/2014/main" id="{5F9FF31E-9D43-2445-B8C3-C5A6084E72B1}"/>
              </a:ext>
            </a:extLst>
          </p:cNvPr>
          <p:cNvSpPr>
            <a:spLocks noGrp="1"/>
          </p:cNvSpPr>
          <p:nvPr>
            <p:ph type="body" sz="quarter" idx="11" hasCustomPrompt="1"/>
          </p:nvPr>
        </p:nvSpPr>
        <p:spPr>
          <a:xfrm>
            <a:off x="385763" y="913004"/>
            <a:ext cx="11450637" cy="750696"/>
          </a:xfrm>
        </p:spPr>
        <p:txBody>
          <a:bodyPr lIns="0" tIns="0" rIns="0" bIns="0" anchor="t">
            <a:noAutofit/>
          </a:bodyPr>
          <a:lstStyle>
            <a:lvl1pPr marL="0" indent="0">
              <a:lnSpc>
                <a:spcPct val="100000"/>
              </a:lnSpc>
              <a:buNone/>
              <a:defRPr sz="6000" b="0" i="0" spc="100" baseline="0">
                <a:solidFill>
                  <a:schemeClr val="tx2"/>
                </a:solidFill>
                <a:latin typeface="Stonewall Voice Stonewall Proud" pitchFamily="2" charset="77"/>
              </a:defRPr>
            </a:lvl1pPr>
          </a:lstStyle>
          <a:p>
            <a:pPr lvl="0"/>
            <a:r>
              <a:rPr lang="en-US" dirty="0"/>
              <a:t>Longer page headline</a:t>
            </a:r>
          </a:p>
        </p:txBody>
      </p:sp>
      <p:sp>
        <p:nvSpPr>
          <p:cNvPr id="15" name="Text Placeholder 16">
            <a:extLst>
              <a:ext uri="{FF2B5EF4-FFF2-40B4-BE49-F238E27FC236}">
                <a16:creationId xmlns:a16="http://schemas.microsoft.com/office/drawing/2014/main" id="{651ECFC7-6CDD-BE43-A58C-52A1569C0954}"/>
              </a:ext>
            </a:extLst>
          </p:cNvPr>
          <p:cNvSpPr>
            <a:spLocks noGrp="1"/>
          </p:cNvSpPr>
          <p:nvPr>
            <p:ph type="body" sz="quarter" idx="15" hasCustomPrompt="1"/>
          </p:nvPr>
        </p:nvSpPr>
        <p:spPr>
          <a:xfrm>
            <a:off x="385762" y="1700404"/>
            <a:ext cx="11450637" cy="750696"/>
          </a:xfrm>
        </p:spPr>
        <p:txBody>
          <a:bodyPr lIns="0" tIns="0" rIns="0" bIns="0" anchor="t">
            <a:noAutofit/>
          </a:bodyPr>
          <a:lstStyle>
            <a:lvl1pPr marL="0" indent="0">
              <a:lnSpc>
                <a:spcPct val="100000"/>
              </a:lnSpc>
              <a:buNone/>
              <a:defRPr sz="6000" b="0" i="0" spc="100" baseline="0">
                <a:solidFill>
                  <a:schemeClr val="tx2"/>
                </a:solidFill>
                <a:latin typeface="Stonewall Voice Stonewall Proud" pitchFamily="2" charset="77"/>
              </a:defRPr>
            </a:lvl1pPr>
          </a:lstStyle>
          <a:p>
            <a:pPr lvl="0"/>
            <a:r>
              <a:rPr lang="en-US" dirty="0"/>
              <a:t>on 2 lines</a:t>
            </a:r>
          </a:p>
        </p:txBody>
      </p:sp>
      <p:sp>
        <p:nvSpPr>
          <p:cNvPr id="12" name="Text Placeholder 18">
            <a:extLst>
              <a:ext uri="{FF2B5EF4-FFF2-40B4-BE49-F238E27FC236}">
                <a16:creationId xmlns:a16="http://schemas.microsoft.com/office/drawing/2014/main" id="{87A2E474-EF79-BE41-ADAD-C4AB3D928D4B}"/>
              </a:ext>
            </a:extLst>
          </p:cNvPr>
          <p:cNvSpPr>
            <a:spLocks noGrp="1"/>
          </p:cNvSpPr>
          <p:nvPr>
            <p:ph type="body" sz="quarter" idx="12" hasCustomPrompt="1"/>
          </p:nvPr>
        </p:nvSpPr>
        <p:spPr>
          <a:xfrm>
            <a:off x="385763" y="2987362"/>
            <a:ext cx="11450636" cy="395600"/>
          </a:xfrm>
        </p:spPr>
        <p:txBody>
          <a:bodyPr lIns="0" tIns="0" rIns="0" bIns="0">
            <a:noAutofit/>
          </a:bodyPr>
          <a:lstStyle>
            <a:lvl1pPr marL="0" indent="0">
              <a:lnSpc>
                <a:spcPct val="100000"/>
              </a:lnSpc>
              <a:buNone/>
              <a:defRPr sz="2000" b="1" i="0">
                <a:solidFill>
                  <a:schemeClr val="tx2"/>
                </a:solidFill>
                <a:latin typeface="WORK SANS BOLD ROMAN" pitchFamily="2" charset="77"/>
              </a:defRPr>
            </a:lvl1pPr>
          </a:lstStyle>
          <a:p>
            <a:pPr lvl="0"/>
            <a:r>
              <a:rPr lang="en-US" dirty="0"/>
              <a:t>Copy Subtitle</a:t>
            </a:r>
          </a:p>
        </p:txBody>
      </p:sp>
      <p:sp>
        <p:nvSpPr>
          <p:cNvPr id="14" name="Text Placeholder 20">
            <a:extLst>
              <a:ext uri="{FF2B5EF4-FFF2-40B4-BE49-F238E27FC236}">
                <a16:creationId xmlns:a16="http://schemas.microsoft.com/office/drawing/2014/main" id="{BF861DBD-3AB0-F944-97A0-4C430C6887C7}"/>
              </a:ext>
            </a:extLst>
          </p:cNvPr>
          <p:cNvSpPr>
            <a:spLocks noGrp="1"/>
          </p:cNvSpPr>
          <p:nvPr>
            <p:ph type="body" sz="quarter" idx="13" hasCustomPrompt="1"/>
          </p:nvPr>
        </p:nvSpPr>
        <p:spPr>
          <a:xfrm>
            <a:off x="385763" y="3429000"/>
            <a:ext cx="11450636" cy="2832100"/>
          </a:xfrm>
        </p:spPr>
        <p:txBody>
          <a:bodyPr lIns="0" tIns="0" rIns="0" bIns="0">
            <a:noAutofit/>
          </a:bodyPr>
          <a:lstStyle>
            <a:lvl1pPr marL="0" indent="0">
              <a:lnSpc>
                <a:spcPct val="100000"/>
              </a:lnSpc>
              <a:buNone/>
              <a:defRPr sz="1600" b="0" i="0">
                <a:latin typeface="WORK SANS MEDIUM ROMAN" pitchFamily="2" charset="77"/>
              </a:defRPr>
            </a:lvl1pPr>
          </a:lstStyle>
          <a:p>
            <a:pPr lvl="0"/>
            <a:r>
              <a:rPr lang="en-US" b="0" i="0" dirty="0">
                <a:latin typeface="WORK SANS MEDIUM ROMAN" pitchFamily="2" charset="77"/>
              </a:rPr>
              <a:t>Body copy</a:t>
            </a:r>
            <a:endParaRPr lang="en-US" dirty="0"/>
          </a:p>
        </p:txBody>
      </p:sp>
      <p:sp>
        <p:nvSpPr>
          <p:cNvPr id="13" name="Slide Number Placeholder 5">
            <a:extLst>
              <a:ext uri="{FF2B5EF4-FFF2-40B4-BE49-F238E27FC236}">
                <a16:creationId xmlns:a16="http://schemas.microsoft.com/office/drawing/2014/main" id="{AC2D4F57-11E0-1043-B69F-7527DB0BE987}"/>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tx2"/>
                </a:solidFill>
                <a:latin typeface="Stonewall Voice Stonewall Proud" pitchFamily="2" charset="77"/>
              </a:rPr>
              <a:pPr/>
              <a:t>‹#›</a:t>
            </a:fld>
            <a:endParaRPr lang="en-US" sz="1600" b="0" i="0" dirty="0">
              <a:solidFill>
                <a:schemeClr val="tx2"/>
              </a:solidFill>
              <a:latin typeface="Stonewall Voice Stonewall Proud" pitchFamily="2" charset="77"/>
            </a:endParaRPr>
          </a:p>
        </p:txBody>
      </p:sp>
    </p:spTree>
    <p:extLst>
      <p:ext uri="{BB962C8B-B14F-4D97-AF65-F5344CB8AC3E}">
        <p14:creationId xmlns:p14="http://schemas.microsoft.com/office/powerpoint/2010/main" val="27295388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and CTA Slide">
    <p:bg>
      <p:bgPr>
        <a:solidFill>
          <a:schemeClr val="accent1"/>
        </a:solidFill>
        <a:effectLst/>
      </p:bgPr>
    </p:bg>
    <p:spTree>
      <p:nvGrpSpPr>
        <p:cNvPr id="1" name=""/>
        <p:cNvGrpSpPr/>
        <p:nvPr/>
      </p:nvGrpSpPr>
      <p:grpSpPr>
        <a:xfrm>
          <a:off x="0" y="0"/>
          <a:ext cx="0" cy="0"/>
          <a:chOff x="0" y="0"/>
          <a:chExt cx="0" cy="0"/>
        </a:xfrm>
      </p:grpSpPr>
      <p:sp>
        <p:nvSpPr>
          <p:cNvPr id="17" name="Text Placeholder 14">
            <a:extLst>
              <a:ext uri="{FF2B5EF4-FFF2-40B4-BE49-F238E27FC236}">
                <a16:creationId xmlns:a16="http://schemas.microsoft.com/office/drawing/2014/main" id="{6EF3C046-6F28-9943-84C8-0AB7965682CD}"/>
              </a:ext>
            </a:extLst>
          </p:cNvPr>
          <p:cNvSpPr>
            <a:spLocks noGrp="1"/>
          </p:cNvSpPr>
          <p:nvPr>
            <p:ph type="body" sz="quarter" idx="10" hasCustomPrompt="1"/>
          </p:nvPr>
        </p:nvSpPr>
        <p:spPr>
          <a:xfrm>
            <a:off x="385763" y="352425"/>
            <a:ext cx="11450637" cy="553999"/>
          </a:xfrm>
        </p:spPr>
        <p:txBody>
          <a:bodyPr lIns="0" tIns="0" rIns="0" bIns="0">
            <a:noAutofit/>
          </a:bodyPr>
          <a:lstStyle>
            <a:lvl1pPr marL="0" indent="0">
              <a:lnSpc>
                <a:spcPct val="100000"/>
              </a:lnSpc>
              <a:buNone/>
              <a:defRPr sz="3000" b="0" i="0" spc="100" baseline="0">
                <a:solidFill>
                  <a:schemeClr val="accent1">
                    <a:lumMod val="75000"/>
                  </a:schemeClr>
                </a:solidFill>
                <a:latin typeface="Stonewall Voice Stonewall Proud" pitchFamily="2" charset="77"/>
              </a:defRPr>
            </a:lvl1pPr>
          </a:lstStyle>
          <a:p>
            <a:pPr lvl="0"/>
            <a:r>
              <a:rPr lang="en-US" dirty="0"/>
              <a:t>Section Header</a:t>
            </a:r>
          </a:p>
        </p:txBody>
      </p:sp>
      <p:sp>
        <p:nvSpPr>
          <p:cNvPr id="18" name="Text Placeholder 16">
            <a:extLst>
              <a:ext uri="{FF2B5EF4-FFF2-40B4-BE49-F238E27FC236}">
                <a16:creationId xmlns:a16="http://schemas.microsoft.com/office/drawing/2014/main" id="{E4A6B5F7-081F-234F-B82B-92A60A57C5C7}"/>
              </a:ext>
            </a:extLst>
          </p:cNvPr>
          <p:cNvSpPr>
            <a:spLocks noGrp="1"/>
          </p:cNvSpPr>
          <p:nvPr>
            <p:ph type="body" sz="quarter" idx="11" hasCustomPrompt="1"/>
          </p:nvPr>
        </p:nvSpPr>
        <p:spPr>
          <a:xfrm>
            <a:off x="385763" y="913004"/>
            <a:ext cx="11450637" cy="750696"/>
          </a:xfrm>
        </p:spPr>
        <p:txBody>
          <a:bodyPr lIns="0" tIns="0" rIns="0" bIns="0" anchor="t">
            <a:noAutofit/>
          </a:bodyPr>
          <a:lstStyle>
            <a:lvl1pPr marL="0" indent="0">
              <a:lnSpc>
                <a:spcPct val="100000"/>
              </a:lnSpc>
              <a:buNone/>
              <a:defRPr sz="6000" b="0" i="0" spc="100" baseline="0">
                <a:solidFill>
                  <a:schemeClr val="tx2"/>
                </a:solidFill>
                <a:latin typeface="Stonewall Voice Stonewall Proud" pitchFamily="2" charset="77"/>
              </a:defRPr>
            </a:lvl1pPr>
          </a:lstStyle>
          <a:p>
            <a:pPr lvl="0"/>
            <a:r>
              <a:rPr lang="en-US" dirty="0"/>
              <a:t>Longer page headline on 1 line</a:t>
            </a:r>
          </a:p>
        </p:txBody>
      </p:sp>
      <p:sp>
        <p:nvSpPr>
          <p:cNvPr id="14" name="Text Placeholder 18">
            <a:extLst>
              <a:ext uri="{FF2B5EF4-FFF2-40B4-BE49-F238E27FC236}">
                <a16:creationId xmlns:a16="http://schemas.microsoft.com/office/drawing/2014/main" id="{0FC8D631-65DE-F340-A975-104B1EEAD680}"/>
              </a:ext>
            </a:extLst>
          </p:cNvPr>
          <p:cNvSpPr>
            <a:spLocks noGrp="1"/>
          </p:cNvSpPr>
          <p:nvPr>
            <p:ph type="body" sz="quarter" idx="12" hasCustomPrompt="1"/>
          </p:nvPr>
        </p:nvSpPr>
        <p:spPr>
          <a:xfrm>
            <a:off x="385763" y="2004468"/>
            <a:ext cx="11450637" cy="395600"/>
          </a:xfrm>
        </p:spPr>
        <p:txBody>
          <a:bodyPr lIns="0" tIns="0" rIns="0" bIns="0">
            <a:noAutofit/>
          </a:bodyPr>
          <a:lstStyle>
            <a:lvl1pPr marL="0" indent="0">
              <a:lnSpc>
                <a:spcPct val="100000"/>
              </a:lnSpc>
              <a:buNone/>
              <a:defRPr sz="2000" b="1" i="0">
                <a:solidFill>
                  <a:schemeClr val="tx2"/>
                </a:solidFill>
                <a:latin typeface="WORK SANS BOLD ROMAN" pitchFamily="2" charset="77"/>
              </a:defRPr>
            </a:lvl1pPr>
          </a:lstStyle>
          <a:p>
            <a:pPr lvl="0"/>
            <a:r>
              <a:rPr lang="en-US" dirty="0"/>
              <a:t>Copy Subtitle</a:t>
            </a:r>
          </a:p>
        </p:txBody>
      </p:sp>
      <p:sp>
        <p:nvSpPr>
          <p:cNvPr id="15" name="Text Placeholder 20">
            <a:extLst>
              <a:ext uri="{FF2B5EF4-FFF2-40B4-BE49-F238E27FC236}">
                <a16:creationId xmlns:a16="http://schemas.microsoft.com/office/drawing/2014/main" id="{2FEDE389-9BC8-1340-8AAA-238E2D1965A6}"/>
              </a:ext>
            </a:extLst>
          </p:cNvPr>
          <p:cNvSpPr>
            <a:spLocks noGrp="1"/>
          </p:cNvSpPr>
          <p:nvPr>
            <p:ph type="body" sz="quarter" idx="13" hasCustomPrompt="1"/>
          </p:nvPr>
        </p:nvSpPr>
        <p:spPr>
          <a:xfrm>
            <a:off x="385763" y="2465984"/>
            <a:ext cx="11450637" cy="1972071"/>
          </a:xfrm>
        </p:spPr>
        <p:txBody>
          <a:bodyPr lIns="0" tIns="0" rIns="0" bIns="0">
            <a:noAutofit/>
          </a:bodyPr>
          <a:lstStyle>
            <a:lvl1pPr marL="0" indent="0">
              <a:lnSpc>
                <a:spcPct val="100000"/>
              </a:lnSpc>
              <a:buNone/>
              <a:defRPr sz="1600" b="0" i="0">
                <a:latin typeface="WORK SANS MEDIUM ROMAN" pitchFamily="2" charset="77"/>
              </a:defRPr>
            </a:lvl1pPr>
          </a:lstStyle>
          <a:p>
            <a:pPr lvl="0"/>
            <a:r>
              <a:rPr lang="en-US" b="0" i="0" dirty="0">
                <a:latin typeface="WORK SANS MEDIUM ROMAN" pitchFamily="2" charset="77"/>
              </a:rPr>
              <a:t>Body copy</a:t>
            </a:r>
            <a:endParaRPr lang="en-US" dirty="0"/>
          </a:p>
        </p:txBody>
      </p:sp>
      <p:sp>
        <p:nvSpPr>
          <p:cNvPr id="10" name="Rectangle 9">
            <a:extLst>
              <a:ext uri="{FF2B5EF4-FFF2-40B4-BE49-F238E27FC236}">
                <a16:creationId xmlns:a16="http://schemas.microsoft.com/office/drawing/2014/main" id="{B740711F-1A11-8F4A-8CD4-4E30AD30091E}"/>
              </a:ext>
            </a:extLst>
          </p:cNvPr>
          <p:cNvSpPr/>
          <p:nvPr userDrawn="1"/>
        </p:nvSpPr>
        <p:spPr>
          <a:xfrm>
            <a:off x="0" y="4716380"/>
            <a:ext cx="12192000" cy="214162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FB42E121-3D49-9246-888F-45D4B582AD6E}"/>
              </a:ext>
            </a:extLst>
          </p:cNvPr>
          <p:cNvSpPr>
            <a:spLocks noGrp="1"/>
          </p:cNvSpPr>
          <p:nvPr>
            <p:ph type="body" sz="quarter" idx="14" hasCustomPrompt="1"/>
          </p:nvPr>
        </p:nvSpPr>
        <p:spPr>
          <a:xfrm>
            <a:off x="385763" y="4922838"/>
            <a:ext cx="11452225" cy="1433512"/>
          </a:xfrm>
        </p:spPr>
        <p:txBody>
          <a:bodyPr lIns="0" tIns="0" rIns="0" bIns="0">
            <a:noAutofit/>
          </a:bodyPr>
          <a:lstStyle>
            <a:lvl1pPr marL="0" indent="0" algn="ctr">
              <a:lnSpc>
                <a:spcPct val="100000"/>
              </a:lnSpc>
              <a:buNone/>
              <a:defRPr sz="4500" b="0" i="0" spc="100" baseline="0">
                <a:solidFill>
                  <a:schemeClr val="bg2"/>
                </a:solidFill>
                <a:latin typeface="Stonewall Voice Stonewall Proud" pitchFamily="2" charset="77"/>
              </a:defRPr>
            </a:lvl1pPr>
          </a:lstStyle>
          <a:p>
            <a:pPr lvl="0"/>
            <a:r>
              <a:rPr lang="en-US" dirty="0"/>
              <a:t>Call to action</a:t>
            </a:r>
          </a:p>
        </p:txBody>
      </p:sp>
      <p:sp>
        <p:nvSpPr>
          <p:cNvPr id="12" name="Slide Number Placeholder 5">
            <a:extLst>
              <a:ext uri="{FF2B5EF4-FFF2-40B4-BE49-F238E27FC236}">
                <a16:creationId xmlns:a16="http://schemas.microsoft.com/office/drawing/2014/main" id="{D8652343-FD22-A84F-ACD0-45EDB790EA11}"/>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bg2"/>
                </a:solidFill>
                <a:latin typeface="Stonewall Voice Stonewall Proud" pitchFamily="2" charset="77"/>
              </a:rPr>
              <a:pPr/>
              <a:t>‹#›</a:t>
            </a:fld>
            <a:endParaRPr lang="en-US" sz="1600" b="0" i="0" dirty="0">
              <a:solidFill>
                <a:schemeClr val="bg2"/>
              </a:solidFill>
              <a:latin typeface="Stonewall Voice Stonewall Proud" pitchFamily="2" charset="77"/>
            </a:endParaRPr>
          </a:p>
        </p:txBody>
      </p:sp>
    </p:spTree>
    <p:extLst>
      <p:ext uri="{BB962C8B-B14F-4D97-AF65-F5344CB8AC3E}">
        <p14:creationId xmlns:p14="http://schemas.microsoft.com/office/powerpoint/2010/main" val="24657840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TA + Info Slid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16F845E-5A04-7649-B828-E96D31C09B93}"/>
              </a:ext>
            </a:extLst>
          </p:cNvPr>
          <p:cNvSpPr/>
          <p:nvPr userDrawn="1"/>
        </p:nvSpPr>
        <p:spPr>
          <a:xfrm>
            <a:off x="0" y="0"/>
            <a:ext cx="5974976"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4C11406-9C72-A34A-ACE7-2FD76EB65047}"/>
              </a:ext>
            </a:extLst>
          </p:cNvPr>
          <p:cNvSpPr/>
          <p:nvPr userDrawn="1"/>
        </p:nvSpPr>
        <p:spPr>
          <a:xfrm>
            <a:off x="0" y="4716380"/>
            <a:ext cx="12192000" cy="214162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16">
            <a:extLst>
              <a:ext uri="{FF2B5EF4-FFF2-40B4-BE49-F238E27FC236}">
                <a16:creationId xmlns:a16="http://schemas.microsoft.com/office/drawing/2014/main" id="{7445E6FC-22EF-7442-8495-BDC7E9ECB83A}"/>
              </a:ext>
            </a:extLst>
          </p:cNvPr>
          <p:cNvSpPr>
            <a:spLocks noGrp="1"/>
          </p:cNvSpPr>
          <p:nvPr>
            <p:ph type="body" sz="quarter" idx="11" hasCustomPrompt="1"/>
          </p:nvPr>
        </p:nvSpPr>
        <p:spPr>
          <a:xfrm>
            <a:off x="633039" y="487188"/>
            <a:ext cx="4717893" cy="4229191"/>
          </a:xfrm>
          <a:noFill/>
        </p:spPr>
        <p:txBody>
          <a:bodyPr lIns="0" tIns="0" rIns="0" bIns="0" anchor="t">
            <a:noAutofit/>
          </a:bodyPr>
          <a:lstStyle>
            <a:lvl1pPr marL="0" indent="0">
              <a:lnSpc>
                <a:spcPct val="100000"/>
              </a:lnSpc>
              <a:buNone/>
              <a:defRPr sz="4500" b="0" i="0" spc="100" baseline="0">
                <a:solidFill>
                  <a:schemeClr val="tx2"/>
                </a:solidFill>
                <a:latin typeface="Stonewall Voice Stonewall Proud" pitchFamily="2" charset="77"/>
              </a:defRPr>
            </a:lvl1pPr>
          </a:lstStyle>
          <a:p>
            <a:pPr lvl="0"/>
            <a:r>
              <a:rPr lang="en-US" dirty="0"/>
              <a:t>Page headline</a:t>
            </a:r>
          </a:p>
        </p:txBody>
      </p:sp>
      <p:sp>
        <p:nvSpPr>
          <p:cNvPr id="9" name="Text Placeholder 18">
            <a:extLst>
              <a:ext uri="{FF2B5EF4-FFF2-40B4-BE49-F238E27FC236}">
                <a16:creationId xmlns:a16="http://schemas.microsoft.com/office/drawing/2014/main" id="{711D4046-63B9-7345-9C76-40D2D9F76634}"/>
              </a:ext>
            </a:extLst>
          </p:cNvPr>
          <p:cNvSpPr>
            <a:spLocks noGrp="1"/>
          </p:cNvSpPr>
          <p:nvPr>
            <p:ph type="body" sz="quarter" idx="12" hasCustomPrompt="1"/>
          </p:nvPr>
        </p:nvSpPr>
        <p:spPr>
          <a:xfrm>
            <a:off x="6608016" y="510988"/>
            <a:ext cx="5010242" cy="4205391"/>
          </a:xfrm>
        </p:spPr>
        <p:txBody>
          <a:bodyPr lIns="0" tIns="0" rIns="0" bIns="0">
            <a:noAutofit/>
          </a:bodyPr>
          <a:lstStyle>
            <a:lvl1pPr marL="0" indent="0">
              <a:lnSpc>
                <a:spcPct val="100000"/>
              </a:lnSpc>
              <a:buNone/>
              <a:defRPr sz="2000" b="0" i="0">
                <a:solidFill>
                  <a:schemeClr val="tx1"/>
                </a:solidFill>
                <a:latin typeface="WORK SANS MEDIUM ROMAN" pitchFamily="2" charset="77"/>
              </a:defRPr>
            </a:lvl1pPr>
          </a:lstStyle>
          <a:p>
            <a:pPr lvl="0"/>
            <a:r>
              <a:rPr lang="en-US" dirty="0"/>
              <a:t>Copy Subtitle</a:t>
            </a:r>
          </a:p>
        </p:txBody>
      </p:sp>
      <p:sp>
        <p:nvSpPr>
          <p:cNvPr id="8" name="Text Placeholder 2">
            <a:extLst>
              <a:ext uri="{FF2B5EF4-FFF2-40B4-BE49-F238E27FC236}">
                <a16:creationId xmlns:a16="http://schemas.microsoft.com/office/drawing/2014/main" id="{0AB6BCC8-C6D1-6C41-A0C0-70BCBF43060D}"/>
              </a:ext>
            </a:extLst>
          </p:cNvPr>
          <p:cNvSpPr>
            <a:spLocks noGrp="1"/>
          </p:cNvSpPr>
          <p:nvPr>
            <p:ph type="body" sz="quarter" idx="14" hasCustomPrompt="1"/>
          </p:nvPr>
        </p:nvSpPr>
        <p:spPr>
          <a:xfrm>
            <a:off x="633040" y="4716381"/>
            <a:ext cx="10985218" cy="2141620"/>
          </a:xfrm>
        </p:spPr>
        <p:txBody>
          <a:bodyPr lIns="0" tIns="0" rIns="0" bIns="0" anchor="ctr">
            <a:noAutofit/>
          </a:bodyPr>
          <a:lstStyle>
            <a:lvl1pPr marL="0" indent="0" algn="ctr">
              <a:lnSpc>
                <a:spcPct val="100000"/>
              </a:lnSpc>
              <a:buNone/>
              <a:defRPr sz="7000" b="0" i="0" spc="100" baseline="0">
                <a:solidFill>
                  <a:schemeClr val="bg2"/>
                </a:solidFill>
                <a:latin typeface="Stonewall Voice Stonewall Proud" pitchFamily="2" charset="77"/>
              </a:defRPr>
            </a:lvl1pPr>
          </a:lstStyle>
          <a:p>
            <a:pPr lvl="0"/>
            <a:r>
              <a:rPr lang="en-US" dirty="0"/>
              <a:t>Call to action</a:t>
            </a:r>
          </a:p>
        </p:txBody>
      </p:sp>
      <p:sp>
        <p:nvSpPr>
          <p:cNvPr id="14" name="Slide Number Placeholder 5">
            <a:extLst>
              <a:ext uri="{FF2B5EF4-FFF2-40B4-BE49-F238E27FC236}">
                <a16:creationId xmlns:a16="http://schemas.microsoft.com/office/drawing/2014/main" id="{1B184D2A-8E5F-9643-8EB0-EFB57F8EED76}"/>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bg2"/>
                </a:solidFill>
                <a:latin typeface="Stonewall Voice Stonewall Proud" pitchFamily="2" charset="77"/>
              </a:rPr>
              <a:pPr/>
              <a:t>‹#›</a:t>
            </a:fld>
            <a:endParaRPr lang="en-US" sz="1600" b="0" i="0" dirty="0">
              <a:solidFill>
                <a:schemeClr val="bg2"/>
              </a:solidFill>
              <a:latin typeface="Stonewall Voice Stonewall Proud" pitchFamily="2" charset="77"/>
            </a:endParaRPr>
          </a:p>
        </p:txBody>
      </p:sp>
    </p:spTree>
    <p:extLst>
      <p:ext uri="{BB962C8B-B14F-4D97-AF65-F5344CB8AC3E}">
        <p14:creationId xmlns:p14="http://schemas.microsoft.com/office/powerpoint/2010/main" val="9152825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Infographic Slide 1">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EDC43DC-C565-2E40-83E7-90E43448FC26}"/>
              </a:ext>
            </a:extLst>
          </p:cNvPr>
          <p:cNvSpPr/>
          <p:nvPr userDrawn="1"/>
        </p:nvSpPr>
        <p:spPr>
          <a:xfrm>
            <a:off x="0" y="0"/>
            <a:ext cx="12192003" cy="337585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33160D02-365A-7D42-9CB6-6A8C369E785F}"/>
              </a:ext>
            </a:extLst>
          </p:cNvPr>
          <p:cNvSpPr/>
          <p:nvPr userDrawn="1"/>
        </p:nvSpPr>
        <p:spPr>
          <a:xfrm>
            <a:off x="8128000" y="3382431"/>
            <a:ext cx="4064000" cy="347556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7A9E74B-A05A-E944-A586-50D22EFEBC41}"/>
              </a:ext>
            </a:extLst>
          </p:cNvPr>
          <p:cNvSpPr/>
          <p:nvPr userDrawn="1"/>
        </p:nvSpPr>
        <p:spPr>
          <a:xfrm>
            <a:off x="-2" y="3382431"/>
            <a:ext cx="4064000" cy="347556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 Placeholder 14">
            <a:extLst>
              <a:ext uri="{FF2B5EF4-FFF2-40B4-BE49-F238E27FC236}">
                <a16:creationId xmlns:a16="http://schemas.microsoft.com/office/drawing/2014/main" id="{47337BE3-5397-5941-8AD5-32E87976FD8C}"/>
              </a:ext>
            </a:extLst>
          </p:cNvPr>
          <p:cNvSpPr>
            <a:spLocks noGrp="1"/>
          </p:cNvSpPr>
          <p:nvPr>
            <p:ph type="body" sz="quarter" idx="10" hasCustomPrompt="1"/>
          </p:nvPr>
        </p:nvSpPr>
        <p:spPr>
          <a:xfrm>
            <a:off x="385763" y="352425"/>
            <a:ext cx="11450637" cy="553999"/>
          </a:xfrm>
        </p:spPr>
        <p:txBody>
          <a:bodyPr lIns="0" tIns="0" rIns="0" bIns="0">
            <a:noAutofit/>
          </a:bodyPr>
          <a:lstStyle>
            <a:lvl1pPr marL="0" indent="0">
              <a:lnSpc>
                <a:spcPct val="100000"/>
              </a:lnSpc>
              <a:buNone/>
              <a:defRPr sz="3000" b="0" i="0" spc="100" baseline="0">
                <a:solidFill>
                  <a:schemeClr val="accent1"/>
                </a:solidFill>
                <a:latin typeface="Stonewall Voice Stonewall Proud" pitchFamily="2" charset="77"/>
              </a:defRPr>
            </a:lvl1pPr>
          </a:lstStyle>
          <a:p>
            <a:pPr lvl="0"/>
            <a:r>
              <a:rPr lang="en-US" dirty="0"/>
              <a:t>Section Header</a:t>
            </a:r>
          </a:p>
        </p:txBody>
      </p:sp>
      <p:sp>
        <p:nvSpPr>
          <p:cNvPr id="21" name="Text Placeholder 16">
            <a:extLst>
              <a:ext uri="{FF2B5EF4-FFF2-40B4-BE49-F238E27FC236}">
                <a16:creationId xmlns:a16="http://schemas.microsoft.com/office/drawing/2014/main" id="{4415932C-F795-BD4B-8D86-BE5DBCA55DA1}"/>
              </a:ext>
            </a:extLst>
          </p:cNvPr>
          <p:cNvSpPr>
            <a:spLocks noGrp="1"/>
          </p:cNvSpPr>
          <p:nvPr>
            <p:ph type="body" sz="quarter" idx="11" hasCustomPrompt="1"/>
          </p:nvPr>
        </p:nvSpPr>
        <p:spPr>
          <a:xfrm>
            <a:off x="385763" y="1006431"/>
            <a:ext cx="11450637" cy="1235586"/>
          </a:xfrm>
        </p:spPr>
        <p:txBody>
          <a:bodyPr lIns="0" tIns="0" rIns="0" bIns="0" anchor="t">
            <a:noAutofit/>
          </a:bodyPr>
          <a:lstStyle>
            <a:lvl1pPr marL="0" indent="0">
              <a:lnSpc>
                <a:spcPct val="100000"/>
              </a:lnSpc>
              <a:buNone/>
              <a:defRPr sz="5000" b="0" i="0" spc="100" baseline="0">
                <a:solidFill>
                  <a:schemeClr val="bg2"/>
                </a:solidFill>
                <a:latin typeface="Stonewall Voice Stonewall Proud" pitchFamily="2" charset="77"/>
              </a:defRPr>
            </a:lvl1pPr>
          </a:lstStyle>
          <a:p>
            <a:pPr lvl="0"/>
            <a:r>
              <a:rPr lang="en-US" dirty="0"/>
              <a:t>Longer page headline on 1 line</a:t>
            </a:r>
          </a:p>
        </p:txBody>
      </p:sp>
      <p:sp>
        <p:nvSpPr>
          <p:cNvPr id="23" name="Text Placeholder 18">
            <a:extLst>
              <a:ext uri="{FF2B5EF4-FFF2-40B4-BE49-F238E27FC236}">
                <a16:creationId xmlns:a16="http://schemas.microsoft.com/office/drawing/2014/main" id="{0073A4F7-EBB0-0A4F-9C79-35CB944EC4EF}"/>
              </a:ext>
            </a:extLst>
          </p:cNvPr>
          <p:cNvSpPr>
            <a:spLocks noGrp="1"/>
          </p:cNvSpPr>
          <p:nvPr>
            <p:ph type="body" sz="quarter" idx="12" hasCustomPrompt="1"/>
          </p:nvPr>
        </p:nvSpPr>
        <p:spPr>
          <a:xfrm>
            <a:off x="385763" y="2342024"/>
            <a:ext cx="11450637" cy="856435"/>
          </a:xfrm>
        </p:spPr>
        <p:txBody>
          <a:bodyPr lIns="0" tIns="0" rIns="0" bIns="0">
            <a:noAutofit/>
          </a:bodyPr>
          <a:lstStyle>
            <a:lvl1pPr marL="0" indent="0">
              <a:lnSpc>
                <a:spcPct val="100000"/>
              </a:lnSpc>
              <a:buNone/>
              <a:defRPr sz="1800" b="1" i="0">
                <a:solidFill>
                  <a:schemeClr val="bg1"/>
                </a:solidFill>
                <a:latin typeface="WORK SANS BOLD ROMAN" pitchFamily="2" charset="77"/>
              </a:defRPr>
            </a:lvl1pPr>
          </a:lstStyle>
          <a:p>
            <a:pPr lvl="0"/>
            <a:r>
              <a:rPr lang="en-US" dirty="0"/>
              <a:t>Copy Subtitle</a:t>
            </a:r>
          </a:p>
        </p:txBody>
      </p:sp>
      <p:sp>
        <p:nvSpPr>
          <p:cNvPr id="32" name="Text Placeholder 20">
            <a:extLst>
              <a:ext uri="{FF2B5EF4-FFF2-40B4-BE49-F238E27FC236}">
                <a16:creationId xmlns:a16="http://schemas.microsoft.com/office/drawing/2014/main" id="{C0523672-EC66-E94A-B818-FEF5D44A603B}"/>
              </a:ext>
            </a:extLst>
          </p:cNvPr>
          <p:cNvSpPr>
            <a:spLocks noGrp="1"/>
          </p:cNvSpPr>
          <p:nvPr>
            <p:ph type="body" sz="quarter" idx="17" hasCustomPrompt="1"/>
          </p:nvPr>
        </p:nvSpPr>
        <p:spPr>
          <a:xfrm>
            <a:off x="279394" y="3630707"/>
            <a:ext cx="3505203" cy="2725644"/>
          </a:xfrm>
        </p:spPr>
        <p:txBody>
          <a:bodyPr lIns="180000" tIns="180000" rIns="180000" bIns="180000" anchor="ctr">
            <a:noAutofit/>
          </a:bodyPr>
          <a:lstStyle>
            <a:lvl1pPr marL="0" indent="0" algn="ctr">
              <a:lnSpc>
                <a:spcPct val="100000"/>
              </a:lnSpc>
              <a:buNone/>
              <a:defRPr sz="3000" b="0" i="0">
                <a:solidFill>
                  <a:schemeClr val="tx2"/>
                </a:solidFill>
                <a:latin typeface="Stonewall Voice Stonewall Proud" pitchFamily="2" charset="77"/>
              </a:defRPr>
            </a:lvl1pPr>
          </a:lstStyle>
          <a:p>
            <a:pPr lvl="0"/>
            <a:r>
              <a:rPr lang="en-US" dirty="0"/>
              <a:t>Copy</a:t>
            </a:r>
          </a:p>
        </p:txBody>
      </p:sp>
      <p:sp>
        <p:nvSpPr>
          <p:cNvPr id="33" name="Text Placeholder 20">
            <a:extLst>
              <a:ext uri="{FF2B5EF4-FFF2-40B4-BE49-F238E27FC236}">
                <a16:creationId xmlns:a16="http://schemas.microsoft.com/office/drawing/2014/main" id="{D9007822-9453-AD4A-B1B2-B2E60BA4D986}"/>
              </a:ext>
            </a:extLst>
          </p:cNvPr>
          <p:cNvSpPr>
            <a:spLocks noGrp="1"/>
          </p:cNvSpPr>
          <p:nvPr>
            <p:ph type="body" sz="quarter" idx="18" hasCustomPrompt="1"/>
          </p:nvPr>
        </p:nvSpPr>
        <p:spPr>
          <a:xfrm>
            <a:off x="4328156" y="3630707"/>
            <a:ext cx="3505203" cy="2725644"/>
          </a:xfrm>
        </p:spPr>
        <p:txBody>
          <a:bodyPr lIns="180000" tIns="180000" rIns="180000" bIns="180000" anchor="ctr">
            <a:noAutofit/>
          </a:bodyPr>
          <a:lstStyle>
            <a:lvl1pPr marL="0" indent="0" algn="ctr">
              <a:lnSpc>
                <a:spcPct val="100000"/>
              </a:lnSpc>
              <a:buNone/>
              <a:defRPr sz="3000" b="0" i="0">
                <a:solidFill>
                  <a:schemeClr val="tx2"/>
                </a:solidFill>
                <a:latin typeface="Stonewall Voice Stonewall Proud" pitchFamily="2" charset="77"/>
              </a:defRPr>
            </a:lvl1pPr>
          </a:lstStyle>
          <a:p>
            <a:pPr lvl="0"/>
            <a:r>
              <a:rPr lang="en-US" dirty="0"/>
              <a:t>Copy</a:t>
            </a:r>
          </a:p>
        </p:txBody>
      </p:sp>
      <p:sp>
        <p:nvSpPr>
          <p:cNvPr id="34" name="Text Placeholder 20">
            <a:extLst>
              <a:ext uri="{FF2B5EF4-FFF2-40B4-BE49-F238E27FC236}">
                <a16:creationId xmlns:a16="http://schemas.microsoft.com/office/drawing/2014/main" id="{47539176-30F0-444A-9849-7D4505071800}"/>
              </a:ext>
            </a:extLst>
          </p:cNvPr>
          <p:cNvSpPr>
            <a:spLocks noGrp="1"/>
          </p:cNvSpPr>
          <p:nvPr>
            <p:ph type="body" sz="quarter" idx="19" hasCustomPrompt="1"/>
          </p:nvPr>
        </p:nvSpPr>
        <p:spPr>
          <a:xfrm>
            <a:off x="8407392" y="3630707"/>
            <a:ext cx="3505203" cy="2725644"/>
          </a:xfrm>
        </p:spPr>
        <p:txBody>
          <a:bodyPr lIns="180000" tIns="180000" rIns="180000" bIns="180000" anchor="ctr">
            <a:noAutofit/>
          </a:bodyPr>
          <a:lstStyle>
            <a:lvl1pPr marL="0" indent="0" algn="ctr">
              <a:lnSpc>
                <a:spcPct val="100000"/>
              </a:lnSpc>
              <a:buNone/>
              <a:defRPr sz="3000" b="0" i="0">
                <a:solidFill>
                  <a:schemeClr val="tx2"/>
                </a:solidFill>
                <a:latin typeface="Stonewall Voice Stonewall Proud" pitchFamily="2" charset="77"/>
              </a:defRPr>
            </a:lvl1pPr>
          </a:lstStyle>
          <a:p>
            <a:pPr lvl="0"/>
            <a:r>
              <a:rPr lang="en-US" dirty="0"/>
              <a:t>Copy</a:t>
            </a:r>
          </a:p>
        </p:txBody>
      </p:sp>
      <p:sp>
        <p:nvSpPr>
          <p:cNvPr id="15" name="Slide Number Placeholder 5">
            <a:extLst>
              <a:ext uri="{FF2B5EF4-FFF2-40B4-BE49-F238E27FC236}">
                <a16:creationId xmlns:a16="http://schemas.microsoft.com/office/drawing/2014/main" id="{E1846D56-5463-994A-8F5B-5E686AD7E5F4}"/>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tx2"/>
                </a:solidFill>
                <a:latin typeface="Stonewall Voice Stonewall Proud" pitchFamily="2" charset="77"/>
              </a:rPr>
              <a:pPr/>
              <a:t>‹#›</a:t>
            </a:fld>
            <a:endParaRPr lang="en-US" sz="1600" b="0" i="0" dirty="0">
              <a:solidFill>
                <a:schemeClr val="tx2"/>
              </a:solidFill>
              <a:latin typeface="Stonewall Voice Stonewall Proud" pitchFamily="2" charset="77"/>
            </a:endParaRPr>
          </a:p>
        </p:txBody>
      </p:sp>
    </p:spTree>
    <p:extLst>
      <p:ext uri="{BB962C8B-B14F-4D97-AF65-F5344CB8AC3E}">
        <p14:creationId xmlns:p14="http://schemas.microsoft.com/office/powerpoint/2010/main" val="21316010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Infographic Slide 2">
    <p:bg>
      <p:bgPr>
        <a:solidFill>
          <a:schemeClr val="accent1"/>
        </a:solidFill>
        <a:effectLst/>
      </p:bgPr>
    </p:bg>
    <p:spTree>
      <p:nvGrpSpPr>
        <p:cNvPr id="1" name=""/>
        <p:cNvGrpSpPr/>
        <p:nvPr/>
      </p:nvGrpSpPr>
      <p:grpSpPr>
        <a:xfrm>
          <a:off x="0" y="0"/>
          <a:ext cx="0" cy="0"/>
          <a:chOff x="0" y="0"/>
          <a:chExt cx="0" cy="0"/>
        </a:xfrm>
      </p:grpSpPr>
      <p:sp>
        <p:nvSpPr>
          <p:cNvPr id="23" name="Picture Placeholder 18">
            <a:extLst>
              <a:ext uri="{FF2B5EF4-FFF2-40B4-BE49-F238E27FC236}">
                <a16:creationId xmlns:a16="http://schemas.microsoft.com/office/drawing/2014/main" id="{4384051D-2E0F-8949-8FB7-0414076EE417}"/>
              </a:ext>
            </a:extLst>
          </p:cNvPr>
          <p:cNvSpPr>
            <a:spLocks noGrp="1"/>
          </p:cNvSpPr>
          <p:nvPr>
            <p:ph type="pic" sz="quarter" idx="12" hasCustomPrompt="1"/>
          </p:nvPr>
        </p:nvSpPr>
        <p:spPr>
          <a:xfrm>
            <a:off x="2577825" y="1944534"/>
            <a:ext cx="2209800" cy="2227265"/>
          </a:xfrm>
        </p:spPr>
        <p:txBody>
          <a:bodyPr anchor="ctr"/>
          <a:lstStyle>
            <a:lvl1pPr marL="0" indent="0" algn="ctr">
              <a:buNone/>
              <a:defRPr sz="1400" b="0" i="0">
                <a:solidFill>
                  <a:schemeClr val="tx1"/>
                </a:solidFill>
                <a:latin typeface="WORK SANS MEDIUM ROMAN" pitchFamily="2" charset="77"/>
              </a:defRPr>
            </a:lvl1pPr>
          </a:lstStyle>
          <a:p>
            <a:r>
              <a:rPr lang="en-US" dirty="0"/>
              <a:t>Click icon to </a:t>
            </a:r>
            <a:br>
              <a:rPr lang="en-US" dirty="0"/>
            </a:br>
            <a:r>
              <a:rPr lang="en-US" dirty="0"/>
              <a:t>insert picture</a:t>
            </a:r>
          </a:p>
        </p:txBody>
      </p:sp>
      <p:sp>
        <p:nvSpPr>
          <p:cNvPr id="24" name="Picture Placeholder 18">
            <a:extLst>
              <a:ext uri="{FF2B5EF4-FFF2-40B4-BE49-F238E27FC236}">
                <a16:creationId xmlns:a16="http://schemas.microsoft.com/office/drawing/2014/main" id="{328BA3D8-25EA-FC42-96BF-F590BC5604EB}"/>
              </a:ext>
            </a:extLst>
          </p:cNvPr>
          <p:cNvSpPr>
            <a:spLocks noGrp="1"/>
          </p:cNvSpPr>
          <p:nvPr>
            <p:ph type="pic" sz="quarter" idx="13" hasCustomPrompt="1"/>
          </p:nvPr>
        </p:nvSpPr>
        <p:spPr>
          <a:xfrm>
            <a:off x="6999125" y="1944534"/>
            <a:ext cx="2247060" cy="2227265"/>
          </a:xfrm>
        </p:spPr>
        <p:txBody>
          <a:bodyPr anchor="ctr"/>
          <a:lstStyle>
            <a:lvl1pPr marL="0" indent="0" algn="ctr">
              <a:buNone/>
              <a:defRPr sz="1400" b="0" i="0">
                <a:solidFill>
                  <a:schemeClr val="tx1"/>
                </a:solidFill>
                <a:latin typeface="WORK SANS MEDIUM ROMAN" pitchFamily="2" charset="77"/>
              </a:defRPr>
            </a:lvl1pPr>
          </a:lstStyle>
          <a:p>
            <a:r>
              <a:rPr lang="en-US" dirty="0"/>
              <a:t>Click icon to </a:t>
            </a:r>
            <a:br>
              <a:rPr lang="en-US" dirty="0"/>
            </a:br>
            <a:r>
              <a:rPr lang="en-US" dirty="0"/>
              <a:t>insert picture</a:t>
            </a:r>
          </a:p>
        </p:txBody>
      </p:sp>
      <p:sp>
        <p:nvSpPr>
          <p:cNvPr id="25" name="Picture Placeholder 18">
            <a:extLst>
              <a:ext uri="{FF2B5EF4-FFF2-40B4-BE49-F238E27FC236}">
                <a16:creationId xmlns:a16="http://schemas.microsoft.com/office/drawing/2014/main" id="{3536641F-4F26-764A-B207-975AAB288FE1}"/>
              </a:ext>
            </a:extLst>
          </p:cNvPr>
          <p:cNvSpPr>
            <a:spLocks noGrp="1"/>
          </p:cNvSpPr>
          <p:nvPr>
            <p:ph type="pic" sz="quarter" idx="14" hasCustomPrompt="1"/>
          </p:nvPr>
        </p:nvSpPr>
        <p:spPr>
          <a:xfrm>
            <a:off x="4787625" y="4171799"/>
            <a:ext cx="2222891" cy="2217739"/>
          </a:xfrm>
        </p:spPr>
        <p:txBody>
          <a:bodyPr anchor="ctr"/>
          <a:lstStyle>
            <a:lvl1pPr marL="0" indent="0" algn="ctr">
              <a:buNone/>
              <a:defRPr sz="1400" b="0" i="0">
                <a:solidFill>
                  <a:schemeClr val="tx1"/>
                </a:solidFill>
                <a:latin typeface="WORK SANS MEDIUM ROMAN" pitchFamily="2" charset="77"/>
              </a:defRPr>
            </a:lvl1pPr>
          </a:lstStyle>
          <a:p>
            <a:r>
              <a:rPr lang="en-US" dirty="0"/>
              <a:t>Click icon to </a:t>
            </a:r>
            <a:br>
              <a:rPr lang="en-US" dirty="0"/>
            </a:br>
            <a:r>
              <a:rPr lang="en-US" dirty="0"/>
              <a:t>insert picture</a:t>
            </a:r>
          </a:p>
        </p:txBody>
      </p:sp>
      <p:sp>
        <p:nvSpPr>
          <p:cNvPr id="26" name="Picture Placeholder 18">
            <a:extLst>
              <a:ext uri="{FF2B5EF4-FFF2-40B4-BE49-F238E27FC236}">
                <a16:creationId xmlns:a16="http://schemas.microsoft.com/office/drawing/2014/main" id="{6ADC16EF-F01D-CC42-827A-4E452CA784C8}"/>
              </a:ext>
            </a:extLst>
          </p:cNvPr>
          <p:cNvSpPr>
            <a:spLocks noGrp="1"/>
          </p:cNvSpPr>
          <p:nvPr>
            <p:ph type="pic" sz="quarter" idx="15" hasCustomPrompt="1"/>
          </p:nvPr>
        </p:nvSpPr>
        <p:spPr>
          <a:xfrm>
            <a:off x="367486" y="4171799"/>
            <a:ext cx="2209800" cy="2217739"/>
          </a:xfrm>
        </p:spPr>
        <p:txBody>
          <a:bodyPr anchor="ctr"/>
          <a:lstStyle>
            <a:lvl1pPr marL="0" indent="0" algn="ctr">
              <a:buNone/>
              <a:defRPr sz="1400" b="0" i="0">
                <a:solidFill>
                  <a:schemeClr val="tx1"/>
                </a:solidFill>
                <a:latin typeface="WORK SANS MEDIUM ROMAN" pitchFamily="2" charset="77"/>
              </a:defRPr>
            </a:lvl1pPr>
          </a:lstStyle>
          <a:p>
            <a:r>
              <a:rPr lang="en-US" dirty="0"/>
              <a:t>Click icon to </a:t>
            </a:r>
            <a:br>
              <a:rPr lang="en-US" dirty="0"/>
            </a:br>
            <a:r>
              <a:rPr lang="en-US" dirty="0"/>
              <a:t>insert picture</a:t>
            </a:r>
          </a:p>
        </p:txBody>
      </p:sp>
      <p:sp>
        <p:nvSpPr>
          <p:cNvPr id="7" name="Text Placeholder 14">
            <a:extLst>
              <a:ext uri="{FF2B5EF4-FFF2-40B4-BE49-F238E27FC236}">
                <a16:creationId xmlns:a16="http://schemas.microsoft.com/office/drawing/2014/main" id="{B4D3D220-EA2E-C24F-9494-A5DF992A3173}"/>
              </a:ext>
            </a:extLst>
          </p:cNvPr>
          <p:cNvSpPr>
            <a:spLocks noGrp="1"/>
          </p:cNvSpPr>
          <p:nvPr>
            <p:ph type="body" sz="quarter" idx="10" hasCustomPrompt="1"/>
          </p:nvPr>
        </p:nvSpPr>
        <p:spPr>
          <a:xfrm>
            <a:off x="385763" y="352425"/>
            <a:ext cx="11450637" cy="553999"/>
          </a:xfrm>
        </p:spPr>
        <p:txBody>
          <a:bodyPr lIns="0" tIns="0" rIns="0" bIns="0">
            <a:noAutofit/>
          </a:bodyPr>
          <a:lstStyle>
            <a:lvl1pPr marL="0" indent="0">
              <a:lnSpc>
                <a:spcPct val="100000"/>
              </a:lnSpc>
              <a:buNone/>
              <a:defRPr sz="3000" b="0" i="0" spc="100" baseline="0">
                <a:solidFill>
                  <a:schemeClr val="accent1">
                    <a:lumMod val="75000"/>
                  </a:schemeClr>
                </a:solidFill>
                <a:latin typeface="Stonewall Voice Stonewall Proud" pitchFamily="2" charset="77"/>
              </a:defRPr>
            </a:lvl1pPr>
          </a:lstStyle>
          <a:p>
            <a:pPr lvl="0"/>
            <a:r>
              <a:rPr lang="en-US" dirty="0"/>
              <a:t>Section Header</a:t>
            </a:r>
          </a:p>
        </p:txBody>
      </p:sp>
      <p:sp>
        <p:nvSpPr>
          <p:cNvPr id="14" name="Text Placeholder 16">
            <a:extLst>
              <a:ext uri="{FF2B5EF4-FFF2-40B4-BE49-F238E27FC236}">
                <a16:creationId xmlns:a16="http://schemas.microsoft.com/office/drawing/2014/main" id="{4D86813D-4ECB-634F-8478-A0849D8D29C8}"/>
              </a:ext>
            </a:extLst>
          </p:cNvPr>
          <p:cNvSpPr>
            <a:spLocks noGrp="1"/>
          </p:cNvSpPr>
          <p:nvPr>
            <p:ph type="body" sz="quarter" idx="11" hasCustomPrompt="1"/>
          </p:nvPr>
        </p:nvSpPr>
        <p:spPr>
          <a:xfrm>
            <a:off x="385763" y="913004"/>
            <a:ext cx="11450637" cy="750696"/>
          </a:xfrm>
        </p:spPr>
        <p:txBody>
          <a:bodyPr lIns="0" tIns="0" rIns="0" bIns="0" anchor="t">
            <a:noAutofit/>
          </a:bodyPr>
          <a:lstStyle>
            <a:lvl1pPr marL="0" indent="0">
              <a:lnSpc>
                <a:spcPct val="100000"/>
              </a:lnSpc>
              <a:buNone/>
              <a:defRPr sz="6000" b="0" i="0" spc="100" baseline="0">
                <a:solidFill>
                  <a:schemeClr val="tx2"/>
                </a:solidFill>
                <a:latin typeface="Stonewall Voice Stonewall Proud" pitchFamily="2" charset="77"/>
              </a:defRPr>
            </a:lvl1pPr>
          </a:lstStyle>
          <a:p>
            <a:pPr lvl="0"/>
            <a:r>
              <a:rPr lang="en-US" dirty="0"/>
              <a:t>Longer page headline</a:t>
            </a:r>
          </a:p>
        </p:txBody>
      </p:sp>
      <p:sp>
        <p:nvSpPr>
          <p:cNvPr id="28" name="Text Placeholder 27">
            <a:extLst>
              <a:ext uri="{FF2B5EF4-FFF2-40B4-BE49-F238E27FC236}">
                <a16:creationId xmlns:a16="http://schemas.microsoft.com/office/drawing/2014/main" id="{D482AC03-3F8D-BE45-BE15-0B3016C8BFF5}"/>
              </a:ext>
            </a:extLst>
          </p:cNvPr>
          <p:cNvSpPr>
            <a:spLocks noGrp="1"/>
          </p:cNvSpPr>
          <p:nvPr>
            <p:ph type="body" sz="quarter" idx="16" hasCustomPrompt="1"/>
          </p:nvPr>
        </p:nvSpPr>
        <p:spPr>
          <a:xfrm>
            <a:off x="367175" y="1944535"/>
            <a:ext cx="2209800" cy="2227264"/>
          </a:xfrm>
          <a:solidFill>
            <a:schemeClr val="bg2"/>
          </a:solidFill>
        </p:spPr>
        <p:txBody>
          <a:bodyPr lIns="108000" tIns="108000" rIns="108000" bIns="108000" anchor="ctr"/>
          <a:lstStyle>
            <a:lvl1pPr marL="0" indent="0" algn="ctr">
              <a:lnSpc>
                <a:spcPct val="100000"/>
              </a:lnSpc>
              <a:buNone/>
              <a:defRPr sz="1400" b="0" i="0">
                <a:solidFill>
                  <a:schemeClr val="tx1"/>
                </a:solidFill>
                <a:latin typeface="WORK SANS MEDIUM ROMAN" pitchFamily="2" charset="77"/>
              </a:defRPr>
            </a:lvl1pPr>
          </a:lstStyle>
          <a:p>
            <a:pPr lvl="0"/>
            <a:r>
              <a:rPr lang="en-US" dirty="0"/>
              <a:t>Add copy </a:t>
            </a:r>
          </a:p>
        </p:txBody>
      </p:sp>
      <p:sp>
        <p:nvSpPr>
          <p:cNvPr id="31" name="Text Placeholder 27">
            <a:extLst>
              <a:ext uri="{FF2B5EF4-FFF2-40B4-BE49-F238E27FC236}">
                <a16:creationId xmlns:a16="http://schemas.microsoft.com/office/drawing/2014/main" id="{BBF20D23-34E5-3F40-9F4E-F04DA7C52078}"/>
              </a:ext>
            </a:extLst>
          </p:cNvPr>
          <p:cNvSpPr>
            <a:spLocks noGrp="1"/>
          </p:cNvSpPr>
          <p:nvPr>
            <p:ph type="body" sz="quarter" idx="18" hasCustomPrompt="1"/>
          </p:nvPr>
        </p:nvSpPr>
        <p:spPr>
          <a:xfrm>
            <a:off x="2584101" y="4171799"/>
            <a:ext cx="2209800" cy="2217739"/>
          </a:xfrm>
          <a:solidFill>
            <a:schemeClr val="bg2"/>
          </a:solidFill>
        </p:spPr>
        <p:txBody>
          <a:bodyPr lIns="108000" tIns="108000" rIns="108000" bIns="108000" anchor="ctr"/>
          <a:lstStyle>
            <a:lvl1pPr marL="0" indent="0" algn="ctr">
              <a:lnSpc>
                <a:spcPct val="100000"/>
              </a:lnSpc>
              <a:buNone/>
              <a:defRPr sz="1400" b="0" i="0">
                <a:solidFill>
                  <a:schemeClr val="tx1"/>
                </a:solidFill>
                <a:latin typeface="WORK SANS MEDIUM ROMAN" pitchFamily="2" charset="77"/>
              </a:defRPr>
            </a:lvl1pPr>
          </a:lstStyle>
          <a:p>
            <a:pPr lvl="0"/>
            <a:r>
              <a:rPr lang="en-US" dirty="0"/>
              <a:t>Add copy </a:t>
            </a:r>
          </a:p>
        </p:txBody>
      </p:sp>
      <p:sp>
        <p:nvSpPr>
          <p:cNvPr id="30" name="Text Placeholder 27">
            <a:extLst>
              <a:ext uri="{FF2B5EF4-FFF2-40B4-BE49-F238E27FC236}">
                <a16:creationId xmlns:a16="http://schemas.microsoft.com/office/drawing/2014/main" id="{0B1FEC26-1A82-CC47-B763-B80C98AF74BF}"/>
              </a:ext>
            </a:extLst>
          </p:cNvPr>
          <p:cNvSpPr>
            <a:spLocks noGrp="1"/>
          </p:cNvSpPr>
          <p:nvPr>
            <p:ph type="body" sz="quarter" idx="17" hasCustomPrompt="1"/>
          </p:nvPr>
        </p:nvSpPr>
        <p:spPr>
          <a:xfrm>
            <a:off x="4788475" y="1944535"/>
            <a:ext cx="2209800" cy="2227264"/>
          </a:xfrm>
          <a:solidFill>
            <a:schemeClr val="bg2"/>
          </a:solidFill>
        </p:spPr>
        <p:txBody>
          <a:bodyPr lIns="108000" tIns="108000" rIns="108000" bIns="108000" anchor="ctr"/>
          <a:lstStyle>
            <a:lvl1pPr marL="0" indent="0" algn="ctr">
              <a:lnSpc>
                <a:spcPct val="100000"/>
              </a:lnSpc>
              <a:buNone/>
              <a:defRPr sz="1400" b="0" i="0">
                <a:solidFill>
                  <a:schemeClr val="tx1"/>
                </a:solidFill>
                <a:latin typeface="WORK SANS MEDIUM ROMAN" pitchFamily="2" charset="77"/>
              </a:defRPr>
            </a:lvl1pPr>
          </a:lstStyle>
          <a:p>
            <a:pPr lvl="0"/>
            <a:r>
              <a:rPr lang="en-US" dirty="0"/>
              <a:t>Add copy </a:t>
            </a:r>
          </a:p>
        </p:txBody>
      </p:sp>
      <p:sp>
        <p:nvSpPr>
          <p:cNvPr id="32" name="Text Placeholder 27">
            <a:extLst>
              <a:ext uri="{FF2B5EF4-FFF2-40B4-BE49-F238E27FC236}">
                <a16:creationId xmlns:a16="http://schemas.microsoft.com/office/drawing/2014/main" id="{C9E14880-FF66-AC48-8FB6-5F21C32A8D6D}"/>
              </a:ext>
            </a:extLst>
          </p:cNvPr>
          <p:cNvSpPr>
            <a:spLocks noGrp="1"/>
          </p:cNvSpPr>
          <p:nvPr>
            <p:ph type="body" sz="quarter" idx="19" hasCustomPrompt="1"/>
          </p:nvPr>
        </p:nvSpPr>
        <p:spPr>
          <a:xfrm>
            <a:off x="7017329" y="4171799"/>
            <a:ext cx="2247059" cy="2217739"/>
          </a:xfrm>
          <a:solidFill>
            <a:schemeClr val="bg2"/>
          </a:solidFill>
        </p:spPr>
        <p:txBody>
          <a:bodyPr lIns="108000" tIns="108000" rIns="108000" bIns="108000" anchor="ctr"/>
          <a:lstStyle>
            <a:lvl1pPr marL="0" indent="0" algn="ctr">
              <a:lnSpc>
                <a:spcPct val="100000"/>
              </a:lnSpc>
              <a:buNone/>
              <a:defRPr sz="1400" b="0" i="0">
                <a:solidFill>
                  <a:schemeClr val="tx1"/>
                </a:solidFill>
                <a:latin typeface="WORK SANS MEDIUM ROMAN" pitchFamily="2" charset="77"/>
              </a:defRPr>
            </a:lvl1pPr>
          </a:lstStyle>
          <a:p>
            <a:pPr lvl="0"/>
            <a:r>
              <a:rPr lang="en-US" dirty="0"/>
              <a:t>Add copy </a:t>
            </a:r>
          </a:p>
        </p:txBody>
      </p:sp>
      <p:sp>
        <p:nvSpPr>
          <p:cNvPr id="33" name="Text Placeholder 27">
            <a:extLst>
              <a:ext uri="{FF2B5EF4-FFF2-40B4-BE49-F238E27FC236}">
                <a16:creationId xmlns:a16="http://schemas.microsoft.com/office/drawing/2014/main" id="{E2C11379-BAE4-8D4E-8C78-698A4E7DBAFC}"/>
              </a:ext>
            </a:extLst>
          </p:cNvPr>
          <p:cNvSpPr>
            <a:spLocks noGrp="1"/>
          </p:cNvSpPr>
          <p:nvPr>
            <p:ph type="body" sz="quarter" idx="20" hasCustomPrompt="1"/>
          </p:nvPr>
        </p:nvSpPr>
        <p:spPr>
          <a:xfrm>
            <a:off x="9233944" y="1944534"/>
            <a:ext cx="2602455" cy="4445004"/>
          </a:xfrm>
          <a:solidFill>
            <a:schemeClr val="tx2"/>
          </a:solidFill>
        </p:spPr>
        <p:txBody>
          <a:bodyPr lIns="108000" tIns="108000" rIns="108000" bIns="108000" anchor="ctr"/>
          <a:lstStyle>
            <a:lvl1pPr marL="0" indent="0" algn="ctr">
              <a:lnSpc>
                <a:spcPct val="100000"/>
              </a:lnSpc>
              <a:buNone/>
              <a:defRPr sz="1400" b="0" i="0">
                <a:solidFill>
                  <a:schemeClr val="bg1"/>
                </a:solidFill>
                <a:latin typeface="WORK SANS MEDIUM ROMAN" pitchFamily="2" charset="77"/>
              </a:defRPr>
            </a:lvl1pPr>
          </a:lstStyle>
          <a:p>
            <a:pPr lvl="0"/>
            <a:r>
              <a:rPr lang="en-US" dirty="0"/>
              <a:t>Add copy </a:t>
            </a:r>
          </a:p>
        </p:txBody>
      </p:sp>
      <p:sp>
        <p:nvSpPr>
          <p:cNvPr id="17" name="Slide Number Placeholder 5">
            <a:extLst>
              <a:ext uri="{FF2B5EF4-FFF2-40B4-BE49-F238E27FC236}">
                <a16:creationId xmlns:a16="http://schemas.microsoft.com/office/drawing/2014/main" id="{A90DF8BD-7174-F946-8E68-FE11E6900778}"/>
              </a:ext>
            </a:extLst>
          </p:cNvPr>
          <p:cNvSpPr txBox="1">
            <a:spLocks/>
          </p:cNvSpPr>
          <p:nvPr userDrawn="1"/>
        </p:nvSpPr>
        <p:spPr>
          <a:xfrm>
            <a:off x="930041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rgbClr val="FFC3D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8FF6716-8E17-ED4A-B963-6D315C0345D6}" type="slidenum">
              <a:rPr lang="en-US" sz="1600" b="0" i="0" smtClean="0">
                <a:solidFill>
                  <a:schemeClr val="tx2"/>
                </a:solidFill>
                <a:latin typeface="Stonewall Voice Stonewall Proud" pitchFamily="2" charset="77"/>
              </a:rPr>
              <a:pPr/>
              <a:t>‹#›</a:t>
            </a:fld>
            <a:endParaRPr lang="en-US" sz="1600" b="0" i="0" dirty="0">
              <a:solidFill>
                <a:schemeClr val="tx2"/>
              </a:solidFill>
              <a:latin typeface="Stonewall Voice Stonewall Proud" pitchFamily="2" charset="77"/>
            </a:endParaRPr>
          </a:p>
        </p:txBody>
      </p:sp>
    </p:spTree>
    <p:extLst>
      <p:ext uri="{BB962C8B-B14F-4D97-AF65-F5344CB8AC3E}">
        <p14:creationId xmlns:p14="http://schemas.microsoft.com/office/powerpoint/2010/main" val="3434544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losing slide">
    <p:bg>
      <p:bgPr>
        <a:solidFill>
          <a:schemeClr val="tx2"/>
        </a:solidFill>
        <a:effectLst/>
      </p:bgPr>
    </p:bg>
    <p:spTree>
      <p:nvGrpSpPr>
        <p:cNvPr id="1" name=""/>
        <p:cNvGrpSpPr/>
        <p:nvPr/>
      </p:nvGrpSpPr>
      <p:grpSpPr>
        <a:xfrm>
          <a:off x="0" y="0"/>
          <a:ext cx="0" cy="0"/>
          <a:chOff x="0" y="0"/>
          <a:chExt cx="0" cy="0"/>
        </a:xfrm>
      </p:grpSpPr>
      <p:sp>
        <p:nvSpPr>
          <p:cNvPr id="4" name="Text Placeholder 17">
            <a:extLst>
              <a:ext uri="{FF2B5EF4-FFF2-40B4-BE49-F238E27FC236}">
                <a16:creationId xmlns:a16="http://schemas.microsoft.com/office/drawing/2014/main" id="{4B7D1A5C-AD71-1741-8E88-AB76314972E0}"/>
              </a:ext>
            </a:extLst>
          </p:cNvPr>
          <p:cNvSpPr>
            <a:spLocks noGrp="1"/>
          </p:cNvSpPr>
          <p:nvPr>
            <p:ph type="body" sz="quarter" idx="16" hasCustomPrompt="1"/>
          </p:nvPr>
        </p:nvSpPr>
        <p:spPr>
          <a:xfrm>
            <a:off x="2987090" y="2636026"/>
            <a:ext cx="7761120" cy="1585948"/>
          </a:xfrm>
        </p:spPr>
        <p:txBody>
          <a:bodyPr lIns="0" tIns="0" rIns="0" bIns="0" anchor="ctr">
            <a:noAutofit/>
          </a:bodyPr>
          <a:lstStyle>
            <a:lvl1pPr marL="0" indent="0">
              <a:lnSpc>
                <a:spcPct val="100000"/>
              </a:lnSpc>
              <a:buNone/>
              <a:defRPr sz="11000" b="1" i="0" spc="100" baseline="0">
                <a:solidFill>
                  <a:schemeClr val="bg2"/>
                </a:solidFill>
                <a:latin typeface="Stonewall Voice Bold Condensed" pitchFamily="2" charset="77"/>
              </a:defRPr>
            </a:lvl1pPr>
          </a:lstStyle>
          <a:p>
            <a:pPr lvl="0"/>
            <a:r>
              <a:rPr lang="en-US" dirty="0"/>
              <a:t>THANK YOU</a:t>
            </a:r>
          </a:p>
        </p:txBody>
      </p:sp>
      <p:pic>
        <p:nvPicPr>
          <p:cNvPr id="9" name="Graphic 8">
            <a:extLst>
              <a:ext uri="{FF2B5EF4-FFF2-40B4-BE49-F238E27FC236}">
                <a16:creationId xmlns:a16="http://schemas.microsoft.com/office/drawing/2014/main" id="{1F812658-3371-DC4A-8691-55FC96EA1D1B}"/>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675754" cy="6858000"/>
          </a:xfrm>
          <a:prstGeom prst="rect">
            <a:avLst/>
          </a:prstGeom>
        </p:spPr>
      </p:pic>
    </p:spTree>
    <p:extLst>
      <p:ext uri="{BB962C8B-B14F-4D97-AF65-F5344CB8AC3E}">
        <p14:creationId xmlns:p14="http://schemas.microsoft.com/office/powerpoint/2010/main" val="2151324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F5E6B2-4F46-FF48-9FC2-648504F2FEE8}" type="datetime1">
              <a:rPr lang="en-GB" smtClean="0"/>
              <a:t>04/10/2021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FF6716-8E17-ED4A-B963-6D315C0345D6}" type="slidenum">
              <a:rPr lang="en-US" smtClean="0"/>
              <a:t>‹#›</a:t>
            </a:fld>
            <a:endParaRPr lang="en-US"/>
          </a:p>
        </p:txBody>
      </p:sp>
    </p:spTree>
    <p:extLst>
      <p:ext uri="{BB962C8B-B14F-4D97-AF65-F5344CB8AC3E}">
        <p14:creationId xmlns:p14="http://schemas.microsoft.com/office/powerpoint/2010/main" val="3117944204"/>
      </p:ext>
    </p:extLst>
  </p:cSld>
  <p:clrMap bg1="lt1" tx1="dk1" bg2="lt2" tx2="dk2" accent1="accent1" accent2="accent2" accent3="accent3" accent4="accent4" accent5="accent5" accent6="accent6" hlink="hlink" folHlink="folHlink"/>
  <p:sldLayoutIdLst>
    <p:sldLayoutId id="2147483697" r:id="rId1"/>
    <p:sldLayoutId id="2147483709" r:id="rId2"/>
    <p:sldLayoutId id="2147483698" r:id="rId3"/>
    <p:sldLayoutId id="2147483699" r:id="rId4"/>
    <p:sldLayoutId id="2147483712" r:id="rId5"/>
    <p:sldLayoutId id="2147483715" r:id="rId6"/>
    <p:sldLayoutId id="2147483722" r:id="rId7"/>
    <p:sldLayoutId id="2147483708" r:id="rId8"/>
    <p:sldLayoutId id="2147483700" r:id="rId9"/>
    <p:sldLayoutId id="2147483717" r:id="rId10"/>
    <p:sldLayoutId id="2147483718" r:id="rId11"/>
    <p:sldLayoutId id="2147483719" r:id="rId12"/>
    <p:sldLayoutId id="2147483720" r:id="rId13"/>
    <p:sldLayoutId id="2147483721" r:id="rId14"/>
    <p:sldLayoutId id="2147483701" r:id="rId15"/>
    <p:sldLayoutId id="2147483703" r:id="rId16"/>
    <p:sldLayoutId id="2147483702" r:id="rId17"/>
    <p:sldLayoutId id="2147483710" r:id="rId18"/>
    <p:sldLayoutId id="2147483714" r:id="rId19"/>
    <p:sldLayoutId id="2147483704" r:id="rId20"/>
    <p:sldLayoutId id="2147483716" r:id="rId21"/>
    <p:sldLayoutId id="2147483711"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21.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5.xml"/><Relationship Id="rId1" Type="http://schemas.openxmlformats.org/officeDocument/2006/relationships/slideLayout" Target="../slideLayouts/slideLayout20.xml"/><Relationship Id="rId5" Type="http://schemas.openxmlformats.org/officeDocument/2006/relationships/image" Target="../media/image31.jpe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6.xml"/><Relationship Id="rId1" Type="http://schemas.openxmlformats.org/officeDocument/2006/relationships/slideLayout" Target="../slideLayouts/slideLayout20.xml"/><Relationship Id="rId4" Type="http://schemas.openxmlformats.org/officeDocument/2006/relationships/image" Target="../media/image33.jpeg"/></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7.xml"/><Relationship Id="rId1" Type="http://schemas.openxmlformats.org/officeDocument/2006/relationships/slideLayout" Target="../slideLayouts/slideLayout20.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hyperlink" Target="http://www.viewpure.com/8UVyhF1zkxI?start=0&amp;end=0"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55E6EE0-2C18-4FE8-8257-EB5CC1EC94A4}"/>
              </a:ext>
            </a:extLst>
          </p:cNvPr>
          <p:cNvSpPr>
            <a:spLocks noGrp="1"/>
          </p:cNvSpPr>
          <p:nvPr>
            <p:ph type="body" sz="quarter" idx="13"/>
          </p:nvPr>
        </p:nvSpPr>
        <p:spPr>
          <a:xfrm>
            <a:off x="618451" y="160454"/>
            <a:ext cx="11196638" cy="1461312"/>
          </a:xfrm>
        </p:spPr>
        <p:txBody>
          <a:bodyPr/>
          <a:lstStyle/>
          <a:p>
            <a:r>
              <a:rPr lang="en-GB" dirty="0"/>
              <a:t>BLACK HISTORY MONTH</a:t>
            </a:r>
            <a:endParaRPr lang="en-US" dirty="0"/>
          </a:p>
          <a:p>
            <a:endParaRPr lang="en-GB" dirty="0"/>
          </a:p>
        </p:txBody>
      </p:sp>
      <p:pic>
        <p:nvPicPr>
          <p:cNvPr id="3" name="Picture 2">
            <a:extLst>
              <a:ext uri="{FF2B5EF4-FFF2-40B4-BE49-F238E27FC236}">
                <a16:creationId xmlns:a16="http://schemas.microsoft.com/office/drawing/2014/main" id="{0CEAE83E-E0BF-419A-9278-FCBCAFFB8E2B}"/>
              </a:ext>
            </a:extLst>
          </p:cNvPr>
          <p:cNvPicPr>
            <a:picLocks noChangeAspect="1"/>
          </p:cNvPicPr>
          <p:nvPr/>
        </p:nvPicPr>
        <p:blipFill>
          <a:blip r:embed="rId2"/>
          <a:stretch>
            <a:fillRect/>
          </a:stretch>
        </p:blipFill>
        <p:spPr>
          <a:xfrm>
            <a:off x="4354946" y="1621765"/>
            <a:ext cx="3482107" cy="4937477"/>
          </a:xfrm>
          <a:prstGeom prst="rect">
            <a:avLst/>
          </a:prstGeom>
        </p:spPr>
      </p:pic>
    </p:spTree>
    <p:extLst>
      <p:ext uri="{BB962C8B-B14F-4D97-AF65-F5344CB8AC3E}">
        <p14:creationId xmlns:p14="http://schemas.microsoft.com/office/powerpoint/2010/main" val="3898485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2E557B5-AC1E-5644-9241-D41E916F07B5}"/>
              </a:ext>
            </a:extLst>
          </p:cNvPr>
          <p:cNvSpPr>
            <a:spLocks noGrp="1"/>
          </p:cNvSpPr>
          <p:nvPr>
            <p:ph type="body" sz="quarter" idx="13"/>
          </p:nvPr>
        </p:nvSpPr>
        <p:spPr>
          <a:xfrm>
            <a:off x="497681" y="176212"/>
            <a:ext cx="11196638" cy="3252788"/>
          </a:xfrm>
        </p:spPr>
        <p:txBody>
          <a:bodyPr/>
          <a:lstStyle/>
          <a:p>
            <a:r>
              <a:rPr lang="en-GB" dirty="0"/>
              <a:t>What is Black History Month?</a:t>
            </a:r>
            <a:endParaRPr lang="en-US" dirty="0"/>
          </a:p>
        </p:txBody>
      </p:sp>
      <p:sp>
        <p:nvSpPr>
          <p:cNvPr id="3" name="Title 2" hidden="1">
            <a:extLst>
              <a:ext uri="{FF2B5EF4-FFF2-40B4-BE49-F238E27FC236}">
                <a16:creationId xmlns:a16="http://schemas.microsoft.com/office/drawing/2014/main" id="{B7B7FE87-4253-AB40-92CF-7B2CC03253DD}"/>
              </a:ext>
            </a:extLst>
          </p:cNvPr>
          <p:cNvSpPr>
            <a:spLocks noGrp="1"/>
          </p:cNvSpPr>
          <p:nvPr>
            <p:ph type="title" idx="4294967295"/>
          </p:nvPr>
        </p:nvSpPr>
        <p:spPr/>
        <p:txBody>
          <a:bodyPr/>
          <a:lstStyle/>
          <a:p>
            <a:r>
              <a:rPr lang="en-US" dirty="0"/>
              <a:t>Divider slide 2</a:t>
            </a:r>
          </a:p>
        </p:txBody>
      </p:sp>
      <p:sp>
        <p:nvSpPr>
          <p:cNvPr id="6" name="Text Placeholder 1">
            <a:extLst>
              <a:ext uri="{FF2B5EF4-FFF2-40B4-BE49-F238E27FC236}">
                <a16:creationId xmlns:a16="http://schemas.microsoft.com/office/drawing/2014/main" id="{6ACFB2E2-9BD1-4634-96E3-ADF5A80E8DF9}"/>
              </a:ext>
            </a:extLst>
          </p:cNvPr>
          <p:cNvSpPr txBox="1">
            <a:spLocks/>
          </p:cNvSpPr>
          <p:nvPr/>
        </p:nvSpPr>
        <p:spPr>
          <a:xfrm>
            <a:off x="5637402" y="1628906"/>
            <a:ext cx="1925340" cy="3252788"/>
          </a:xfrm>
          <a:prstGeom prst="rect">
            <a:avLst/>
          </a:prstGeom>
        </p:spPr>
        <p:txBody>
          <a:bodyPr vert="horz" lIns="0" tIns="0" rIns="0" bIns="0" rtlCol="0">
            <a:noAutofit/>
          </a:bodyPr>
          <a:lstStyle>
            <a:lvl1pPr marL="0" indent="0" algn="ctr" defTabSz="914400" rtl="0" eaLnBrk="1" latinLnBrk="0" hangingPunct="1">
              <a:lnSpc>
                <a:spcPct val="100000"/>
              </a:lnSpc>
              <a:spcBef>
                <a:spcPts val="1000"/>
              </a:spcBef>
              <a:buFont typeface="Arial" panose="020B0604020202020204" pitchFamily="34" charset="0"/>
              <a:buNone/>
              <a:defRPr sz="9000" b="0" i="0" kern="1200" spc="100" baseline="0">
                <a:solidFill>
                  <a:schemeClr val="tx2"/>
                </a:solidFill>
                <a:latin typeface="Stonewall Voice Stonewall Proud"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9900" dirty="0">
                <a:solidFill>
                  <a:schemeClr val="tx1"/>
                </a:solidFill>
              </a:rPr>
              <a:t>?</a:t>
            </a:r>
            <a:endParaRPr lang="en-US" sz="19900" dirty="0">
              <a:solidFill>
                <a:schemeClr val="tx1"/>
              </a:solidFill>
            </a:endParaRPr>
          </a:p>
        </p:txBody>
      </p:sp>
      <p:sp>
        <p:nvSpPr>
          <p:cNvPr id="7" name="Text Placeholder 1">
            <a:extLst>
              <a:ext uri="{FF2B5EF4-FFF2-40B4-BE49-F238E27FC236}">
                <a16:creationId xmlns:a16="http://schemas.microsoft.com/office/drawing/2014/main" id="{A8FCA778-E1A6-4F73-B02F-9275E4E8A129}"/>
              </a:ext>
            </a:extLst>
          </p:cNvPr>
          <p:cNvSpPr txBox="1">
            <a:spLocks/>
          </p:cNvSpPr>
          <p:nvPr/>
        </p:nvSpPr>
        <p:spPr>
          <a:xfrm>
            <a:off x="3776444" y="2662150"/>
            <a:ext cx="1925340" cy="3252788"/>
          </a:xfrm>
          <a:prstGeom prst="rect">
            <a:avLst/>
          </a:prstGeom>
        </p:spPr>
        <p:txBody>
          <a:bodyPr vert="horz" lIns="0" tIns="0" rIns="0" bIns="0" rtlCol="0">
            <a:noAutofit/>
          </a:bodyPr>
          <a:lstStyle>
            <a:lvl1pPr marL="0" indent="0" algn="ctr" defTabSz="914400" rtl="0" eaLnBrk="1" latinLnBrk="0" hangingPunct="1">
              <a:lnSpc>
                <a:spcPct val="100000"/>
              </a:lnSpc>
              <a:spcBef>
                <a:spcPts val="1000"/>
              </a:spcBef>
              <a:buFont typeface="Arial" panose="020B0604020202020204" pitchFamily="34" charset="0"/>
              <a:buNone/>
              <a:defRPr sz="9000" b="0" i="0" kern="1200" spc="100" baseline="0">
                <a:solidFill>
                  <a:schemeClr val="tx2"/>
                </a:solidFill>
                <a:latin typeface="Stonewall Voice Stonewall Proud"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9900" dirty="0">
                <a:solidFill>
                  <a:schemeClr val="bg1">
                    <a:lumMod val="25000"/>
                  </a:schemeClr>
                </a:solidFill>
              </a:rPr>
              <a:t>?</a:t>
            </a:r>
            <a:endParaRPr lang="en-US" sz="19900" dirty="0">
              <a:solidFill>
                <a:schemeClr val="bg1">
                  <a:lumMod val="25000"/>
                </a:schemeClr>
              </a:solidFill>
            </a:endParaRPr>
          </a:p>
        </p:txBody>
      </p:sp>
      <p:sp>
        <p:nvSpPr>
          <p:cNvPr id="8" name="Text Placeholder 1">
            <a:extLst>
              <a:ext uri="{FF2B5EF4-FFF2-40B4-BE49-F238E27FC236}">
                <a16:creationId xmlns:a16="http://schemas.microsoft.com/office/drawing/2014/main" id="{6A0FA2FE-2EEE-4668-AE3D-1DB9DA06F688}"/>
              </a:ext>
            </a:extLst>
          </p:cNvPr>
          <p:cNvSpPr txBox="1">
            <a:spLocks/>
          </p:cNvSpPr>
          <p:nvPr/>
        </p:nvSpPr>
        <p:spPr>
          <a:xfrm>
            <a:off x="7326386" y="2662150"/>
            <a:ext cx="1925340" cy="3252788"/>
          </a:xfrm>
          <a:prstGeom prst="rect">
            <a:avLst/>
          </a:prstGeom>
        </p:spPr>
        <p:txBody>
          <a:bodyPr vert="horz" lIns="0" tIns="0" rIns="0" bIns="0" rtlCol="0">
            <a:noAutofit/>
          </a:bodyPr>
          <a:lstStyle>
            <a:lvl1pPr marL="0" indent="0" algn="ctr" defTabSz="914400" rtl="0" eaLnBrk="1" latinLnBrk="0" hangingPunct="1">
              <a:lnSpc>
                <a:spcPct val="100000"/>
              </a:lnSpc>
              <a:spcBef>
                <a:spcPts val="1000"/>
              </a:spcBef>
              <a:buFont typeface="Arial" panose="020B0604020202020204" pitchFamily="34" charset="0"/>
              <a:buNone/>
              <a:defRPr sz="9000" b="0" i="0" kern="1200" spc="100" baseline="0">
                <a:solidFill>
                  <a:schemeClr val="tx2"/>
                </a:solidFill>
                <a:latin typeface="Stonewall Voice Stonewall Proud"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9900" dirty="0">
                <a:solidFill>
                  <a:srgbClr val="007488"/>
                </a:solidFill>
              </a:rPr>
              <a:t>?</a:t>
            </a:r>
            <a:endParaRPr lang="en-US" sz="19900" dirty="0">
              <a:solidFill>
                <a:srgbClr val="007488"/>
              </a:solidFill>
            </a:endParaRPr>
          </a:p>
        </p:txBody>
      </p:sp>
      <p:sp>
        <p:nvSpPr>
          <p:cNvPr id="9" name="Text Placeholder 1">
            <a:extLst>
              <a:ext uri="{FF2B5EF4-FFF2-40B4-BE49-F238E27FC236}">
                <a16:creationId xmlns:a16="http://schemas.microsoft.com/office/drawing/2014/main" id="{DEB527F9-D9C0-419A-8CB3-DD5D1B109E32}"/>
              </a:ext>
            </a:extLst>
          </p:cNvPr>
          <p:cNvSpPr txBox="1">
            <a:spLocks/>
          </p:cNvSpPr>
          <p:nvPr/>
        </p:nvSpPr>
        <p:spPr>
          <a:xfrm>
            <a:off x="2652319" y="1628906"/>
            <a:ext cx="1925340" cy="3252788"/>
          </a:xfrm>
          <a:prstGeom prst="rect">
            <a:avLst/>
          </a:prstGeom>
        </p:spPr>
        <p:txBody>
          <a:bodyPr vert="horz" lIns="0" tIns="0" rIns="0" bIns="0" rtlCol="0">
            <a:noAutofit/>
          </a:bodyPr>
          <a:lstStyle>
            <a:lvl1pPr marL="0" indent="0" algn="ctr" defTabSz="914400" rtl="0" eaLnBrk="1" latinLnBrk="0" hangingPunct="1">
              <a:lnSpc>
                <a:spcPct val="100000"/>
              </a:lnSpc>
              <a:spcBef>
                <a:spcPts val="1000"/>
              </a:spcBef>
              <a:buFont typeface="Arial" panose="020B0604020202020204" pitchFamily="34" charset="0"/>
              <a:buNone/>
              <a:defRPr sz="9000" b="0" i="0" kern="1200" spc="100" baseline="0">
                <a:solidFill>
                  <a:schemeClr val="tx2"/>
                </a:solidFill>
                <a:latin typeface="Stonewall Voice Stonewall Proud"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9900" dirty="0">
                <a:solidFill>
                  <a:schemeClr val="tx1"/>
                </a:solidFill>
              </a:rPr>
              <a:t>?</a:t>
            </a:r>
            <a:endParaRPr lang="en-US" sz="19900" dirty="0">
              <a:solidFill>
                <a:schemeClr val="tx1"/>
              </a:solidFill>
            </a:endParaRPr>
          </a:p>
        </p:txBody>
      </p:sp>
    </p:spTree>
    <p:extLst>
      <p:ext uri="{BB962C8B-B14F-4D97-AF65-F5344CB8AC3E}">
        <p14:creationId xmlns:p14="http://schemas.microsoft.com/office/powerpoint/2010/main" val="2670429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09F23CA-2F9B-4C7B-B24C-ABD0B853AFCE}"/>
              </a:ext>
            </a:extLst>
          </p:cNvPr>
          <p:cNvSpPr>
            <a:spLocks noGrp="1"/>
          </p:cNvSpPr>
          <p:nvPr>
            <p:ph type="body" sz="quarter" idx="13"/>
          </p:nvPr>
        </p:nvSpPr>
        <p:spPr>
          <a:xfrm>
            <a:off x="497681" y="253633"/>
            <a:ext cx="11196638" cy="3094985"/>
          </a:xfrm>
        </p:spPr>
        <p:txBody>
          <a:bodyPr/>
          <a:lstStyle/>
          <a:p>
            <a:r>
              <a:rPr lang="en-GB" sz="3600" dirty="0"/>
              <a:t>Black History Month was launched in February 1970 in the United States. </a:t>
            </a:r>
          </a:p>
          <a:p>
            <a:r>
              <a:rPr lang="en-GB" sz="3600" dirty="0"/>
              <a:t>It was originally formed to recognise the contributions that Afro-Americans made to society throughout American history.</a:t>
            </a:r>
          </a:p>
          <a:p>
            <a:r>
              <a:rPr lang="en-GB" sz="3600" dirty="0"/>
              <a:t> Britain adopted the movement in October 1987, launching it into schools in London. </a:t>
            </a:r>
            <a:endParaRPr lang="en-GB" dirty="0"/>
          </a:p>
        </p:txBody>
      </p:sp>
      <p:pic>
        <p:nvPicPr>
          <p:cNvPr id="4" name="Picture 3">
            <a:extLst>
              <a:ext uri="{FF2B5EF4-FFF2-40B4-BE49-F238E27FC236}">
                <a16:creationId xmlns:a16="http://schemas.microsoft.com/office/drawing/2014/main" id="{154945C2-E0FF-4729-BD03-D7929D1E039C}"/>
              </a:ext>
            </a:extLst>
          </p:cNvPr>
          <p:cNvPicPr>
            <a:picLocks noChangeAspect="1"/>
          </p:cNvPicPr>
          <p:nvPr/>
        </p:nvPicPr>
        <p:blipFill>
          <a:blip r:embed="rId2"/>
          <a:stretch>
            <a:fillRect/>
          </a:stretch>
        </p:blipFill>
        <p:spPr>
          <a:xfrm>
            <a:off x="3162158" y="2881631"/>
            <a:ext cx="2008731" cy="2090905"/>
          </a:xfrm>
          <a:prstGeom prst="rect">
            <a:avLst/>
          </a:prstGeom>
        </p:spPr>
      </p:pic>
      <p:pic>
        <p:nvPicPr>
          <p:cNvPr id="5" name="Picture 4">
            <a:extLst>
              <a:ext uri="{FF2B5EF4-FFF2-40B4-BE49-F238E27FC236}">
                <a16:creationId xmlns:a16="http://schemas.microsoft.com/office/drawing/2014/main" id="{2DD4D04C-FC07-4600-AC8F-F3D13D897EC6}"/>
              </a:ext>
            </a:extLst>
          </p:cNvPr>
          <p:cNvPicPr>
            <a:picLocks noChangeAspect="1"/>
          </p:cNvPicPr>
          <p:nvPr/>
        </p:nvPicPr>
        <p:blipFill>
          <a:blip r:embed="rId3"/>
          <a:stretch>
            <a:fillRect/>
          </a:stretch>
        </p:blipFill>
        <p:spPr>
          <a:xfrm>
            <a:off x="6314536" y="5122839"/>
            <a:ext cx="2458558" cy="1636059"/>
          </a:xfrm>
          <a:prstGeom prst="rect">
            <a:avLst/>
          </a:prstGeom>
        </p:spPr>
      </p:pic>
      <p:pic>
        <p:nvPicPr>
          <p:cNvPr id="6" name="Picture 5">
            <a:extLst>
              <a:ext uri="{FF2B5EF4-FFF2-40B4-BE49-F238E27FC236}">
                <a16:creationId xmlns:a16="http://schemas.microsoft.com/office/drawing/2014/main" id="{49CB78FC-DB4E-4836-958A-BB1384E18337}"/>
              </a:ext>
            </a:extLst>
          </p:cNvPr>
          <p:cNvPicPr>
            <a:picLocks noChangeAspect="1"/>
          </p:cNvPicPr>
          <p:nvPr/>
        </p:nvPicPr>
        <p:blipFill>
          <a:blip r:embed="rId4"/>
          <a:stretch>
            <a:fillRect/>
          </a:stretch>
        </p:blipFill>
        <p:spPr>
          <a:xfrm>
            <a:off x="9041629" y="5140768"/>
            <a:ext cx="2768847" cy="1550554"/>
          </a:xfrm>
          <a:prstGeom prst="rect">
            <a:avLst/>
          </a:prstGeom>
        </p:spPr>
      </p:pic>
      <p:pic>
        <p:nvPicPr>
          <p:cNvPr id="7" name="Picture 6">
            <a:extLst>
              <a:ext uri="{FF2B5EF4-FFF2-40B4-BE49-F238E27FC236}">
                <a16:creationId xmlns:a16="http://schemas.microsoft.com/office/drawing/2014/main" id="{E4B2D17F-0FC6-4DED-AD5F-AAAF014DD719}"/>
              </a:ext>
            </a:extLst>
          </p:cNvPr>
          <p:cNvPicPr>
            <a:picLocks noChangeAspect="1"/>
          </p:cNvPicPr>
          <p:nvPr/>
        </p:nvPicPr>
        <p:blipFill>
          <a:blip r:embed="rId5"/>
          <a:stretch>
            <a:fillRect/>
          </a:stretch>
        </p:blipFill>
        <p:spPr>
          <a:xfrm>
            <a:off x="3198026" y="5122839"/>
            <a:ext cx="2847975" cy="1600200"/>
          </a:xfrm>
          <a:prstGeom prst="rect">
            <a:avLst/>
          </a:prstGeom>
        </p:spPr>
      </p:pic>
      <p:pic>
        <p:nvPicPr>
          <p:cNvPr id="8" name="Picture 7">
            <a:extLst>
              <a:ext uri="{FF2B5EF4-FFF2-40B4-BE49-F238E27FC236}">
                <a16:creationId xmlns:a16="http://schemas.microsoft.com/office/drawing/2014/main" id="{7D0EF63C-360B-4CB8-9A5D-618B36DC97DA}"/>
              </a:ext>
            </a:extLst>
          </p:cNvPr>
          <p:cNvPicPr>
            <a:picLocks noChangeAspect="1"/>
          </p:cNvPicPr>
          <p:nvPr/>
        </p:nvPicPr>
        <p:blipFill>
          <a:blip r:embed="rId6"/>
          <a:stretch>
            <a:fillRect/>
          </a:stretch>
        </p:blipFill>
        <p:spPr>
          <a:xfrm>
            <a:off x="9130282" y="2876585"/>
            <a:ext cx="2143125" cy="2143125"/>
          </a:xfrm>
          <a:prstGeom prst="rect">
            <a:avLst/>
          </a:prstGeom>
        </p:spPr>
      </p:pic>
      <p:pic>
        <p:nvPicPr>
          <p:cNvPr id="9" name="Picture 8">
            <a:extLst>
              <a:ext uri="{FF2B5EF4-FFF2-40B4-BE49-F238E27FC236}">
                <a16:creationId xmlns:a16="http://schemas.microsoft.com/office/drawing/2014/main" id="{B5CF7F82-9408-4572-89EF-ADFE590FD769}"/>
              </a:ext>
            </a:extLst>
          </p:cNvPr>
          <p:cNvPicPr>
            <a:picLocks noChangeAspect="1"/>
          </p:cNvPicPr>
          <p:nvPr/>
        </p:nvPicPr>
        <p:blipFill>
          <a:blip r:embed="rId7"/>
          <a:stretch>
            <a:fillRect/>
          </a:stretch>
        </p:blipFill>
        <p:spPr>
          <a:xfrm>
            <a:off x="6997139" y="2899392"/>
            <a:ext cx="1712232" cy="2073144"/>
          </a:xfrm>
          <a:prstGeom prst="rect">
            <a:avLst/>
          </a:prstGeom>
        </p:spPr>
      </p:pic>
      <p:pic>
        <p:nvPicPr>
          <p:cNvPr id="10" name="Picture 9">
            <a:extLst>
              <a:ext uri="{FF2B5EF4-FFF2-40B4-BE49-F238E27FC236}">
                <a16:creationId xmlns:a16="http://schemas.microsoft.com/office/drawing/2014/main" id="{6C5465CF-53A0-4C9B-8B66-F2C1F1B53379}"/>
              </a:ext>
            </a:extLst>
          </p:cNvPr>
          <p:cNvPicPr>
            <a:picLocks noChangeAspect="1"/>
          </p:cNvPicPr>
          <p:nvPr/>
        </p:nvPicPr>
        <p:blipFill>
          <a:blip r:embed="rId8"/>
          <a:stretch>
            <a:fillRect/>
          </a:stretch>
        </p:blipFill>
        <p:spPr>
          <a:xfrm>
            <a:off x="206259" y="5140768"/>
            <a:ext cx="2857500" cy="1600200"/>
          </a:xfrm>
          <a:prstGeom prst="rect">
            <a:avLst/>
          </a:prstGeom>
        </p:spPr>
      </p:pic>
      <p:pic>
        <p:nvPicPr>
          <p:cNvPr id="11" name="Picture 10">
            <a:extLst>
              <a:ext uri="{FF2B5EF4-FFF2-40B4-BE49-F238E27FC236}">
                <a16:creationId xmlns:a16="http://schemas.microsoft.com/office/drawing/2014/main" id="{1EA2FBE3-D79F-4FF7-826C-88F60E81EAB0}"/>
              </a:ext>
            </a:extLst>
          </p:cNvPr>
          <p:cNvPicPr>
            <a:picLocks noChangeAspect="1"/>
          </p:cNvPicPr>
          <p:nvPr/>
        </p:nvPicPr>
        <p:blipFill>
          <a:blip r:embed="rId9"/>
          <a:stretch>
            <a:fillRect/>
          </a:stretch>
        </p:blipFill>
        <p:spPr>
          <a:xfrm>
            <a:off x="758357" y="2876584"/>
            <a:ext cx="2143125" cy="2143125"/>
          </a:xfrm>
          <a:prstGeom prst="rect">
            <a:avLst/>
          </a:prstGeom>
        </p:spPr>
      </p:pic>
    </p:spTree>
    <p:extLst>
      <p:ext uri="{BB962C8B-B14F-4D97-AF65-F5344CB8AC3E}">
        <p14:creationId xmlns:p14="http://schemas.microsoft.com/office/powerpoint/2010/main" val="18678696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9FD4A4F-3549-4EA9-953C-11F807072FEB}"/>
              </a:ext>
            </a:extLst>
          </p:cNvPr>
          <p:cNvSpPr>
            <a:spLocks noGrp="1"/>
          </p:cNvSpPr>
          <p:nvPr>
            <p:ph type="body" sz="quarter" idx="13"/>
          </p:nvPr>
        </p:nvSpPr>
        <p:spPr>
          <a:xfrm>
            <a:off x="497681" y="367487"/>
            <a:ext cx="11196638" cy="4635833"/>
          </a:xfrm>
        </p:spPr>
        <p:txBody>
          <a:bodyPr/>
          <a:lstStyle/>
          <a:p>
            <a:r>
              <a:rPr lang="en-GB" sz="3600" dirty="0"/>
              <a:t>In October 2020, the Black Lives Matter movement raised the profile of Black History Month.</a:t>
            </a:r>
          </a:p>
          <a:p>
            <a:r>
              <a:rPr lang="en-GB" sz="3600" dirty="0"/>
              <a:t> It is officially recognised by governments in the UK, Ireland, Canada, the Netherlands and the United States. </a:t>
            </a:r>
          </a:p>
          <a:p>
            <a:r>
              <a:rPr lang="en-GB" sz="3600" dirty="0"/>
              <a:t>Throughout this month, the achievements and influence of black people from all cultures and countries around the world are being celebrated widely in schools and colleges, museums, libraries and galleries. </a:t>
            </a:r>
          </a:p>
          <a:p>
            <a:endParaRPr lang="en-GB" dirty="0"/>
          </a:p>
        </p:txBody>
      </p:sp>
      <p:pic>
        <p:nvPicPr>
          <p:cNvPr id="3" name="Picture 2">
            <a:extLst>
              <a:ext uri="{FF2B5EF4-FFF2-40B4-BE49-F238E27FC236}">
                <a16:creationId xmlns:a16="http://schemas.microsoft.com/office/drawing/2014/main" id="{38EE0578-7533-4A3E-B428-A72CC5951DEE}"/>
              </a:ext>
            </a:extLst>
          </p:cNvPr>
          <p:cNvPicPr>
            <a:picLocks noChangeAspect="1"/>
          </p:cNvPicPr>
          <p:nvPr/>
        </p:nvPicPr>
        <p:blipFill>
          <a:blip r:embed="rId3"/>
          <a:stretch>
            <a:fillRect/>
          </a:stretch>
        </p:blipFill>
        <p:spPr>
          <a:xfrm>
            <a:off x="92669" y="4467225"/>
            <a:ext cx="1914525" cy="2390775"/>
          </a:xfrm>
          <a:prstGeom prst="rect">
            <a:avLst/>
          </a:prstGeom>
        </p:spPr>
      </p:pic>
      <p:pic>
        <p:nvPicPr>
          <p:cNvPr id="4" name="Picture 3">
            <a:extLst>
              <a:ext uri="{FF2B5EF4-FFF2-40B4-BE49-F238E27FC236}">
                <a16:creationId xmlns:a16="http://schemas.microsoft.com/office/drawing/2014/main" id="{4821961B-5C0E-45B9-967C-69491FA7EA05}"/>
              </a:ext>
            </a:extLst>
          </p:cNvPr>
          <p:cNvPicPr>
            <a:picLocks noChangeAspect="1"/>
          </p:cNvPicPr>
          <p:nvPr/>
        </p:nvPicPr>
        <p:blipFill>
          <a:blip r:embed="rId4"/>
          <a:stretch>
            <a:fillRect/>
          </a:stretch>
        </p:blipFill>
        <p:spPr>
          <a:xfrm>
            <a:off x="4358477" y="4467225"/>
            <a:ext cx="1605275" cy="2338868"/>
          </a:xfrm>
          <a:prstGeom prst="rect">
            <a:avLst/>
          </a:prstGeom>
        </p:spPr>
      </p:pic>
      <p:pic>
        <p:nvPicPr>
          <p:cNvPr id="5" name="Picture 4">
            <a:extLst>
              <a:ext uri="{FF2B5EF4-FFF2-40B4-BE49-F238E27FC236}">
                <a16:creationId xmlns:a16="http://schemas.microsoft.com/office/drawing/2014/main" id="{0D1EED53-F97D-4E44-99BC-02A16ABFE41F}"/>
              </a:ext>
            </a:extLst>
          </p:cNvPr>
          <p:cNvPicPr>
            <a:picLocks noChangeAspect="1"/>
          </p:cNvPicPr>
          <p:nvPr/>
        </p:nvPicPr>
        <p:blipFill>
          <a:blip r:embed="rId5"/>
          <a:stretch>
            <a:fillRect/>
          </a:stretch>
        </p:blipFill>
        <p:spPr>
          <a:xfrm>
            <a:off x="2103545" y="4467225"/>
            <a:ext cx="2143125" cy="2143125"/>
          </a:xfrm>
          <a:prstGeom prst="rect">
            <a:avLst/>
          </a:prstGeom>
        </p:spPr>
      </p:pic>
      <p:pic>
        <p:nvPicPr>
          <p:cNvPr id="6" name="Picture 5">
            <a:extLst>
              <a:ext uri="{FF2B5EF4-FFF2-40B4-BE49-F238E27FC236}">
                <a16:creationId xmlns:a16="http://schemas.microsoft.com/office/drawing/2014/main" id="{1BA921A4-793A-4A00-ACA5-55318A5615BF}"/>
              </a:ext>
            </a:extLst>
          </p:cNvPr>
          <p:cNvPicPr>
            <a:picLocks noChangeAspect="1"/>
          </p:cNvPicPr>
          <p:nvPr/>
        </p:nvPicPr>
        <p:blipFill>
          <a:blip r:embed="rId6"/>
          <a:stretch>
            <a:fillRect/>
          </a:stretch>
        </p:blipFill>
        <p:spPr>
          <a:xfrm>
            <a:off x="6037571" y="4467224"/>
            <a:ext cx="1605275" cy="2143125"/>
          </a:xfrm>
          <a:prstGeom prst="rect">
            <a:avLst/>
          </a:prstGeom>
        </p:spPr>
      </p:pic>
      <p:pic>
        <p:nvPicPr>
          <p:cNvPr id="7" name="Picture 6">
            <a:extLst>
              <a:ext uri="{FF2B5EF4-FFF2-40B4-BE49-F238E27FC236}">
                <a16:creationId xmlns:a16="http://schemas.microsoft.com/office/drawing/2014/main" id="{4F088D83-BE74-42E6-B4A5-4D53B5E13EAE}"/>
              </a:ext>
            </a:extLst>
          </p:cNvPr>
          <p:cNvPicPr>
            <a:picLocks noChangeAspect="1"/>
          </p:cNvPicPr>
          <p:nvPr/>
        </p:nvPicPr>
        <p:blipFill>
          <a:blip r:embed="rId7"/>
          <a:stretch>
            <a:fillRect/>
          </a:stretch>
        </p:blipFill>
        <p:spPr>
          <a:xfrm>
            <a:off x="7716665" y="4482681"/>
            <a:ext cx="2127669" cy="2127669"/>
          </a:xfrm>
          <a:prstGeom prst="rect">
            <a:avLst/>
          </a:prstGeom>
        </p:spPr>
      </p:pic>
      <p:pic>
        <p:nvPicPr>
          <p:cNvPr id="8" name="Picture 7">
            <a:extLst>
              <a:ext uri="{FF2B5EF4-FFF2-40B4-BE49-F238E27FC236}">
                <a16:creationId xmlns:a16="http://schemas.microsoft.com/office/drawing/2014/main" id="{4D5CE2F3-1BCF-42B0-9D62-AFC14211863D}"/>
              </a:ext>
            </a:extLst>
          </p:cNvPr>
          <p:cNvPicPr>
            <a:picLocks noChangeAspect="1"/>
          </p:cNvPicPr>
          <p:nvPr/>
        </p:nvPicPr>
        <p:blipFill>
          <a:blip r:embed="rId8"/>
          <a:stretch>
            <a:fillRect/>
          </a:stretch>
        </p:blipFill>
        <p:spPr>
          <a:xfrm>
            <a:off x="9928586" y="4467223"/>
            <a:ext cx="2143125" cy="2143125"/>
          </a:xfrm>
          <a:prstGeom prst="rect">
            <a:avLst/>
          </a:prstGeom>
        </p:spPr>
      </p:pic>
    </p:spTree>
    <p:extLst>
      <p:ext uri="{BB962C8B-B14F-4D97-AF65-F5344CB8AC3E}">
        <p14:creationId xmlns:p14="http://schemas.microsoft.com/office/powerpoint/2010/main" val="2035240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54AC1C2-B753-4FBD-8A71-A6A32AEB2CD1}"/>
              </a:ext>
            </a:extLst>
          </p:cNvPr>
          <p:cNvPicPr>
            <a:picLocks noChangeAspect="1"/>
          </p:cNvPicPr>
          <p:nvPr/>
        </p:nvPicPr>
        <p:blipFill>
          <a:blip r:embed="rId2"/>
          <a:stretch>
            <a:fillRect/>
          </a:stretch>
        </p:blipFill>
        <p:spPr>
          <a:xfrm>
            <a:off x="1814512" y="509587"/>
            <a:ext cx="8562975" cy="5838825"/>
          </a:xfrm>
          <a:prstGeom prst="rect">
            <a:avLst/>
          </a:prstGeom>
        </p:spPr>
      </p:pic>
      <p:pic>
        <p:nvPicPr>
          <p:cNvPr id="6" name="Picture 5">
            <a:extLst>
              <a:ext uri="{FF2B5EF4-FFF2-40B4-BE49-F238E27FC236}">
                <a16:creationId xmlns:a16="http://schemas.microsoft.com/office/drawing/2014/main" id="{DD47DC2E-D79A-4F2A-B1B7-F2F561CA7DCF}"/>
              </a:ext>
            </a:extLst>
          </p:cNvPr>
          <p:cNvPicPr>
            <a:picLocks noChangeAspect="1"/>
          </p:cNvPicPr>
          <p:nvPr/>
        </p:nvPicPr>
        <p:blipFill>
          <a:blip r:embed="rId3"/>
          <a:stretch>
            <a:fillRect/>
          </a:stretch>
        </p:blipFill>
        <p:spPr>
          <a:xfrm>
            <a:off x="3450566" y="1597038"/>
            <a:ext cx="5486400" cy="635297"/>
          </a:xfrm>
          <a:prstGeom prst="rect">
            <a:avLst/>
          </a:prstGeom>
        </p:spPr>
      </p:pic>
    </p:spTree>
    <p:extLst>
      <p:ext uri="{BB962C8B-B14F-4D97-AF65-F5344CB8AC3E}">
        <p14:creationId xmlns:p14="http://schemas.microsoft.com/office/powerpoint/2010/main" val="930034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8533A0-6C5E-41C4-A122-6767CAFAA11B}"/>
              </a:ext>
            </a:extLst>
          </p:cNvPr>
          <p:cNvPicPr>
            <a:picLocks noChangeAspect="1"/>
          </p:cNvPicPr>
          <p:nvPr/>
        </p:nvPicPr>
        <p:blipFill>
          <a:blip r:embed="rId2"/>
          <a:stretch>
            <a:fillRect/>
          </a:stretch>
        </p:blipFill>
        <p:spPr>
          <a:xfrm>
            <a:off x="1483743" y="277565"/>
            <a:ext cx="9143999" cy="6247857"/>
          </a:xfrm>
          <a:prstGeom prst="rect">
            <a:avLst/>
          </a:prstGeom>
        </p:spPr>
      </p:pic>
    </p:spTree>
    <p:extLst>
      <p:ext uri="{BB962C8B-B14F-4D97-AF65-F5344CB8AC3E}">
        <p14:creationId xmlns:p14="http://schemas.microsoft.com/office/powerpoint/2010/main" val="517816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2" descr="Photo of Ted Brown, who is an older black man. He's standing on a rainbow crossing.">
            <a:extLst>
              <a:ext uri="{FF2B5EF4-FFF2-40B4-BE49-F238E27FC236}">
                <a16:creationId xmlns:a16="http://schemas.microsoft.com/office/drawing/2014/main" id="{3EFFFB81-FD49-4E78-8138-3ECDF87703F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2718"/>
          <a:stretch/>
        </p:blipFill>
        <p:spPr>
          <a:xfrm>
            <a:off x="9239059" y="1944536"/>
            <a:ext cx="2572012" cy="4561040"/>
          </a:xfrm>
          <a:prstGeom prst="rect">
            <a:avLst/>
          </a:prstGeom>
        </p:spPr>
      </p:pic>
      <p:sp>
        <p:nvSpPr>
          <p:cNvPr id="2" name="Picture Placeholder 1" descr="Click icon to add picture">
            <a:extLst>
              <a:ext uri="{FF2B5EF4-FFF2-40B4-BE49-F238E27FC236}">
                <a16:creationId xmlns:a16="http://schemas.microsoft.com/office/drawing/2014/main" id="{25A125E4-812F-764D-A7E1-F04888531E3B}"/>
              </a:ext>
            </a:extLst>
          </p:cNvPr>
          <p:cNvSpPr>
            <a:spLocks noGrp="1"/>
          </p:cNvSpPr>
          <p:nvPr>
            <p:ph type="pic" sz="quarter" idx="12"/>
          </p:nvPr>
        </p:nvSpPr>
        <p:spPr/>
      </p:sp>
      <p:sp>
        <p:nvSpPr>
          <p:cNvPr id="3" name="Picture Placeholder 2" descr="Click icon to add picture">
            <a:extLst>
              <a:ext uri="{FF2B5EF4-FFF2-40B4-BE49-F238E27FC236}">
                <a16:creationId xmlns:a16="http://schemas.microsoft.com/office/drawing/2014/main" id="{EF8C67E1-0797-E742-B07B-18C560702D75}"/>
              </a:ext>
            </a:extLst>
          </p:cNvPr>
          <p:cNvSpPr>
            <a:spLocks noGrp="1"/>
          </p:cNvSpPr>
          <p:nvPr>
            <p:ph type="pic" sz="quarter" idx="13"/>
          </p:nvPr>
        </p:nvSpPr>
        <p:spPr/>
      </p:sp>
      <p:sp>
        <p:nvSpPr>
          <p:cNvPr id="4" name="Picture Placeholder 3" descr="Click icon to add picture">
            <a:extLst>
              <a:ext uri="{FF2B5EF4-FFF2-40B4-BE49-F238E27FC236}">
                <a16:creationId xmlns:a16="http://schemas.microsoft.com/office/drawing/2014/main" id="{65A20AB1-BEAE-3B43-BCDF-24678521EBB7}"/>
              </a:ext>
            </a:extLst>
          </p:cNvPr>
          <p:cNvSpPr>
            <a:spLocks noGrp="1"/>
          </p:cNvSpPr>
          <p:nvPr>
            <p:ph type="pic" sz="quarter" idx="14"/>
          </p:nvPr>
        </p:nvSpPr>
        <p:spPr/>
      </p:sp>
      <p:sp>
        <p:nvSpPr>
          <p:cNvPr id="5" name="Picture Placeholder 4" descr="Click icon to add picture">
            <a:extLst>
              <a:ext uri="{FF2B5EF4-FFF2-40B4-BE49-F238E27FC236}">
                <a16:creationId xmlns:a16="http://schemas.microsoft.com/office/drawing/2014/main" id="{AC98C233-FC91-C34A-97D7-DBECB1FE1A77}"/>
              </a:ext>
            </a:extLst>
          </p:cNvPr>
          <p:cNvSpPr>
            <a:spLocks noGrp="1"/>
          </p:cNvSpPr>
          <p:nvPr>
            <p:ph type="pic" sz="quarter" idx="15"/>
          </p:nvPr>
        </p:nvSpPr>
        <p:spPr/>
      </p:sp>
      <p:sp>
        <p:nvSpPr>
          <p:cNvPr id="7" name="Text Placeholder 6">
            <a:extLst>
              <a:ext uri="{FF2B5EF4-FFF2-40B4-BE49-F238E27FC236}">
                <a16:creationId xmlns:a16="http://schemas.microsoft.com/office/drawing/2014/main" id="{47AE1443-2E8B-2543-9AE6-872561164644}"/>
              </a:ext>
            </a:extLst>
          </p:cNvPr>
          <p:cNvSpPr>
            <a:spLocks noGrp="1"/>
          </p:cNvSpPr>
          <p:nvPr>
            <p:ph type="body" sz="quarter" idx="11"/>
          </p:nvPr>
        </p:nvSpPr>
        <p:spPr>
          <a:xfrm>
            <a:off x="370681" y="231070"/>
            <a:ext cx="11450637" cy="750696"/>
          </a:xfrm>
        </p:spPr>
        <p:txBody>
          <a:bodyPr/>
          <a:lstStyle/>
          <a:p>
            <a:r>
              <a:rPr lang="en-GB" dirty="0"/>
              <a:t>Ted Brown</a:t>
            </a:r>
          </a:p>
          <a:p>
            <a:r>
              <a:rPr lang="en-GB" sz="4000" dirty="0"/>
              <a:t>What clues do the pictures give you about him?</a:t>
            </a:r>
            <a:endParaRPr lang="en-US" sz="4000" dirty="0"/>
          </a:p>
        </p:txBody>
      </p:sp>
      <p:sp>
        <p:nvSpPr>
          <p:cNvPr id="8" name="Text Placeholder 7">
            <a:extLst>
              <a:ext uri="{FF2B5EF4-FFF2-40B4-BE49-F238E27FC236}">
                <a16:creationId xmlns:a16="http://schemas.microsoft.com/office/drawing/2014/main" id="{B813BFF3-EE22-5842-9624-DAFF7342B915}"/>
              </a:ext>
            </a:extLst>
          </p:cNvPr>
          <p:cNvSpPr>
            <a:spLocks noGrp="1"/>
          </p:cNvSpPr>
          <p:nvPr>
            <p:ph type="body" sz="quarter" idx="16"/>
          </p:nvPr>
        </p:nvSpPr>
        <p:spPr/>
        <p:txBody>
          <a:bodyPr/>
          <a:lstStyle/>
          <a:p>
            <a:r>
              <a:rPr lang="en-GB" sz="9600" dirty="0">
                <a:solidFill>
                  <a:schemeClr val="tx1"/>
                </a:solidFill>
              </a:rPr>
              <a:t>?</a:t>
            </a:r>
            <a:endParaRPr lang="en-US" dirty="0"/>
          </a:p>
        </p:txBody>
      </p:sp>
      <p:sp>
        <p:nvSpPr>
          <p:cNvPr id="9" name="Text Placeholder 8">
            <a:extLst>
              <a:ext uri="{FF2B5EF4-FFF2-40B4-BE49-F238E27FC236}">
                <a16:creationId xmlns:a16="http://schemas.microsoft.com/office/drawing/2014/main" id="{59B0E936-7074-144F-B713-1671994B83D8}"/>
              </a:ext>
            </a:extLst>
          </p:cNvPr>
          <p:cNvSpPr>
            <a:spLocks noGrp="1"/>
          </p:cNvSpPr>
          <p:nvPr>
            <p:ph type="body" sz="quarter" idx="18"/>
          </p:nvPr>
        </p:nvSpPr>
        <p:spPr/>
        <p:txBody>
          <a:bodyPr/>
          <a:lstStyle/>
          <a:p>
            <a:r>
              <a:rPr lang="en-GB" sz="9600" dirty="0">
                <a:solidFill>
                  <a:schemeClr val="bg1">
                    <a:lumMod val="25000"/>
                  </a:schemeClr>
                </a:solidFill>
              </a:rPr>
              <a:t>?</a:t>
            </a:r>
            <a:endParaRPr lang="en-US" dirty="0"/>
          </a:p>
        </p:txBody>
      </p:sp>
      <p:sp>
        <p:nvSpPr>
          <p:cNvPr id="10" name="Text Placeholder 9">
            <a:extLst>
              <a:ext uri="{FF2B5EF4-FFF2-40B4-BE49-F238E27FC236}">
                <a16:creationId xmlns:a16="http://schemas.microsoft.com/office/drawing/2014/main" id="{5F6F4188-5641-A14C-B100-4A510B8846A4}"/>
              </a:ext>
            </a:extLst>
          </p:cNvPr>
          <p:cNvSpPr>
            <a:spLocks noGrp="1"/>
          </p:cNvSpPr>
          <p:nvPr>
            <p:ph type="body" sz="quarter" idx="17"/>
          </p:nvPr>
        </p:nvSpPr>
        <p:spPr/>
        <p:txBody>
          <a:bodyPr/>
          <a:lstStyle/>
          <a:p>
            <a:r>
              <a:rPr lang="en-GB" sz="9600" dirty="0">
                <a:solidFill>
                  <a:schemeClr val="tx1"/>
                </a:solidFill>
              </a:rPr>
              <a:t>?</a:t>
            </a:r>
            <a:endParaRPr lang="en-US" sz="9600" dirty="0">
              <a:solidFill>
                <a:schemeClr val="tx1"/>
              </a:solidFill>
            </a:endParaRPr>
          </a:p>
        </p:txBody>
      </p:sp>
      <p:sp>
        <p:nvSpPr>
          <p:cNvPr id="11" name="Text Placeholder 10">
            <a:extLst>
              <a:ext uri="{FF2B5EF4-FFF2-40B4-BE49-F238E27FC236}">
                <a16:creationId xmlns:a16="http://schemas.microsoft.com/office/drawing/2014/main" id="{AEA80056-E821-2B47-A05C-7B788261D2EE}"/>
              </a:ext>
            </a:extLst>
          </p:cNvPr>
          <p:cNvSpPr>
            <a:spLocks noGrp="1"/>
          </p:cNvSpPr>
          <p:nvPr>
            <p:ph type="body" sz="quarter" idx="19"/>
          </p:nvPr>
        </p:nvSpPr>
        <p:spPr/>
        <p:txBody>
          <a:bodyPr/>
          <a:lstStyle/>
          <a:p>
            <a:r>
              <a:rPr lang="en-GB" sz="9600" dirty="0">
                <a:solidFill>
                  <a:srgbClr val="007488"/>
                </a:solidFill>
              </a:rPr>
              <a:t>?</a:t>
            </a:r>
            <a:endParaRPr lang="en-US" dirty="0"/>
          </a:p>
        </p:txBody>
      </p:sp>
      <p:sp>
        <p:nvSpPr>
          <p:cNvPr id="13" name="Title 12" hidden="1">
            <a:extLst>
              <a:ext uri="{FF2B5EF4-FFF2-40B4-BE49-F238E27FC236}">
                <a16:creationId xmlns:a16="http://schemas.microsoft.com/office/drawing/2014/main" id="{CA792DE7-1F41-FA48-848A-CC02088D08CF}"/>
              </a:ext>
            </a:extLst>
          </p:cNvPr>
          <p:cNvSpPr>
            <a:spLocks noGrp="1"/>
          </p:cNvSpPr>
          <p:nvPr>
            <p:ph type="title" idx="4294967295"/>
          </p:nvPr>
        </p:nvSpPr>
        <p:spPr/>
        <p:txBody>
          <a:bodyPr/>
          <a:lstStyle/>
          <a:p>
            <a:r>
              <a:rPr lang="en-US" dirty="0"/>
              <a:t>Infographic slide</a:t>
            </a:r>
            <a:r>
              <a:rPr lang="en-US" baseline="0" dirty="0"/>
              <a:t> – style 2</a:t>
            </a:r>
            <a:endParaRPr lang="en-US" dirty="0"/>
          </a:p>
        </p:txBody>
      </p:sp>
      <p:pic>
        <p:nvPicPr>
          <p:cNvPr id="14" name="Picture 2" descr="Three men posing for a photo in a park. Ted Brown, a young black man is in the photo. His friend is holding a sign that says 'homosexuals are...'">
            <a:extLst>
              <a:ext uri="{FF2B5EF4-FFF2-40B4-BE49-F238E27FC236}">
                <a16:creationId xmlns:a16="http://schemas.microsoft.com/office/drawing/2014/main" id="{FDF5D29E-5057-440C-97AF-5AC57B879A41}"/>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2584101" y="1944535"/>
            <a:ext cx="2222891" cy="221773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A recent photo of Ted Brown with some older people. He is raising a fist and holding a banner.">
            <a:extLst>
              <a:ext uri="{FF2B5EF4-FFF2-40B4-BE49-F238E27FC236}">
                <a16:creationId xmlns:a16="http://schemas.microsoft.com/office/drawing/2014/main" id="{43069A3E-266A-4D13-8FF0-5928C4CBE549}"/>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b="-1"/>
          <a:stretch/>
        </p:blipFill>
        <p:spPr>
          <a:xfrm>
            <a:off x="4813805" y="4162274"/>
            <a:ext cx="2191596" cy="2227264"/>
          </a:xfrm>
          <a:prstGeom prst="rect">
            <a:avLst/>
          </a:prstGeom>
        </p:spPr>
      </p:pic>
      <p:pic>
        <p:nvPicPr>
          <p:cNvPr id="16" name="Picture 15" descr="A photo of the 1972 London Pride march. There are lots of people and some police officers.">
            <a:extLst>
              <a:ext uri="{FF2B5EF4-FFF2-40B4-BE49-F238E27FC236}">
                <a16:creationId xmlns:a16="http://schemas.microsoft.com/office/drawing/2014/main" id="{1EAA24FA-61F2-4F08-9B12-A503C79C258C}"/>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r="-3"/>
          <a:stretch/>
        </p:blipFill>
        <p:spPr>
          <a:xfrm>
            <a:off x="369714" y="4181324"/>
            <a:ext cx="2222891" cy="2208214"/>
          </a:xfrm>
          <a:prstGeom prst="rect">
            <a:avLst/>
          </a:prstGeom>
        </p:spPr>
      </p:pic>
      <p:pic>
        <p:nvPicPr>
          <p:cNvPr id="17" name="Picture 2" descr="A photo of LGBTQ+ people having a kiss in at Trafalgar Square.">
            <a:extLst>
              <a:ext uri="{FF2B5EF4-FFF2-40B4-BE49-F238E27FC236}">
                <a16:creationId xmlns:a16="http://schemas.microsoft.com/office/drawing/2014/main" id="{7FA8E4C9-42D8-4C9B-AACB-83D6F5782401}"/>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7025304" y="1963586"/>
            <a:ext cx="2208639" cy="2198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2333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descr="Photo of Ted Brown, who is an older black man. He's standing on a rainbow crossing.">
            <a:extLst>
              <a:ext uri="{FF2B5EF4-FFF2-40B4-BE49-F238E27FC236}">
                <a16:creationId xmlns:a16="http://schemas.microsoft.com/office/drawing/2014/main" id="{3F633104-602E-4742-80D2-A8962E3E5E38}"/>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a:stretch>
            <a:fillRect/>
          </a:stretch>
        </p:blipFill>
        <p:spPr/>
      </p:pic>
      <p:sp>
        <p:nvSpPr>
          <p:cNvPr id="5" name="Text Placeholder 4">
            <a:extLst>
              <a:ext uri="{FF2B5EF4-FFF2-40B4-BE49-F238E27FC236}">
                <a16:creationId xmlns:a16="http://schemas.microsoft.com/office/drawing/2014/main" id="{E275C637-713B-9244-853E-A4BE2A408563}"/>
              </a:ext>
            </a:extLst>
          </p:cNvPr>
          <p:cNvSpPr>
            <a:spLocks noGrp="1"/>
          </p:cNvSpPr>
          <p:nvPr>
            <p:ph type="body" sz="quarter" idx="11"/>
          </p:nvPr>
        </p:nvSpPr>
        <p:spPr/>
        <p:txBody>
          <a:bodyPr/>
          <a:lstStyle/>
          <a:p>
            <a:pPr algn="ctr"/>
            <a:r>
              <a:rPr lang="en-GB" dirty="0"/>
              <a:t>Ted Brown</a:t>
            </a:r>
          </a:p>
          <a:p>
            <a:pPr marL="685800" indent="-685800">
              <a:buFont typeface="Arial" panose="020B0604020202020204" pitchFamily="34" charset="0"/>
              <a:buChar char="•"/>
            </a:pPr>
            <a:r>
              <a:rPr lang="en-US" sz="2800" dirty="0">
                <a:solidFill>
                  <a:srgbClr val="FFFFFF"/>
                </a:solidFill>
                <a:latin typeface="Work Sans" pitchFamily="2" charset="0"/>
              </a:rPr>
              <a:t>He helped </a:t>
            </a:r>
            <a:r>
              <a:rPr lang="en-US" sz="2800" dirty="0" err="1">
                <a:solidFill>
                  <a:srgbClr val="FFFFFF"/>
                </a:solidFill>
                <a:latin typeface="Work Sans" pitchFamily="2" charset="0"/>
              </a:rPr>
              <a:t>organise</a:t>
            </a:r>
            <a:r>
              <a:rPr lang="en-US" sz="2800" dirty="0">
                <a:solidFill>
                  <a:srgbClr val="FFFFFF"/>
                </a:solidFill>
                <a:latin typeface="Work Sans" pitchFamily="2" charset="0"/>
              </a:rPr>
              <a:t> protest marches in London.</a:t>
            </a:r>
          </a:p>
          <a:p>
            <a:pPr marL="685800" indent="-685800">
              <a:buFont typeface="Arial" panose="020B0604020202020204" pitchFamily="34" charset="0"/>
              <a:buChar char="•"/>
            </a:pPr>
            <a:r>
              <a:rPr lang="en-US" sz="2800" dirty="0">
                <a:solidFill>
                  <a:srgbClr val="FFFFFF"/>
                </a:solidFill>
                <a:latin typeface="Work Sans" pitchFamily="2" charset="0"/>
              </a:rPr>
              <a:t>He and his friends were asking for LGBTQ+ people to be treated fairly.</a:t>
            </a:r>
          </a:p>
          <a:p>
            <a:pPr marL="685800" indent="-685800">
              <a:buFont typeface="Arial" panose="020B0604020202020204" pitchFamily="34" charset="0"/>
              <a:buChar char="•"/>
            </a:pPr>
            <a:r>
              <a:rPr lang="en-US" sz="2800" dirty="0">
                <a:solidFill>
                  <a:srgbClr val="FFFFFF"/>
                </a:solidFill>
                <a:latin typeface="Work Sans" pitchFamily="2" charset="0"/>
              </a:rPr>
              <a:t>They were inspired by an organization called The Black Panthers.</a:t>
            </a:r>
          </a:p>
        </p:txBody>
      </p:sp>
      <p:sp>
        <p:nvSpPr>
          <p:cNvPr id="4" name="Title 3" hidden="1">
            <a:extLst>
              <a:ext uri="{FF2B5EF4-FFF2-40B4-BE49-F238E27FC236}">
                <a16:creationId xmlns:a16="http://schemas.microsoft.com/office/drawing/2014/main" id="{B028157E-C755-2F4A-94C9-0ED35415297B}"/>
              </a:ext>
            </a:extLst>
          </p:cNvPr>
          <p:cNvSpPr>
            <a:spLocks noGrp="1"/>
          </p:cNvSpPr>
          <p:nvPr>
            <p:ph type="title" idx="4294967295"/>
          </p:nvPr>
        </p:nvSpPr>
        <p:spPr>
          <a:xfrm>
            <a:off x="0" y="365125"/>
            <a:ext cx="10515600" cy="1325563"/>
          </a:xfrm>
        </p:spPr>
        <p:txBody>
          <a:bodyPr/>
          <a:lstStyle/>
          <a:p>
            <a:r>
              <a:rPr lang="en-US" dirty="0"/>
              <a:t>Quote</a:t>
            </a:r>
            <a:r>
              <a:rPr lang="en-US" baseline="0" dirty="0"/>
              <a:t> and image slide 1</a:t>
            </a:r>
            <a:endParaRPr lang="en-US" dirty="0"/>
          </a:p>
        </p:txBody>
      </p:sp>
    </p:spTree>
    <p:extLst>
      <p:ext uri="{BB962C8B-B14F-4D97-AF65-F5344CB8AC3E}">
        <p14:creationId xmlns:p14="http://schemas.microsoft.com/office/powerpoint/2010/main" val="1159452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hidden="1">
            <a:extLst>
              <a:ext uri="{FF2B5EF4-FFF2-40B4-BE49-F238E27FC236}">
                <a16:creationId xmlns:a16="http://schemas.microsoft.com/office/drawing/2014/main" id="{B44AC21D-A54B-1E41-A6F7-887C1CDB6BD3}"/>
              </a:ext>
            </a:extLst>
          </p:cNvPr>
          <p:cNvSpPr>
            <a:spLocks noGrp="1"/>
          </p:cNvSpPr>
          <p:nvPr>
            <p:ph type="title" idx="4294967295"/>
          </p:nvPr>
        </p:nvSpPr>
        <p:spPr/>
        <p:txBody>
          <a:bodyPr/>
          <a:lstStyle/>
          <a:p>
            <a:r>
              <a:rPr lang="en-US" dirty="0"/>
              <a:t>Infographic slide - style 1</a:t>
            </a:r>
          </a:p>
        </p:txBody>
      </p:sp>
      <p:sp>
        <p:nvSpPr>
          <p:cNvPr id="9" name="Text Placeholder 2">
            <a:extLst>
              <a:ext uri="{FF2B5EF4-FFF2-40B4-BE49-F238E27FC236}">
                <a16:creationId xmlns:a16="http://schemas.microsoft.com/office/drawing/2014/main" id="{5CEEE84E-B425-4FA5-8703-6CC20120396B}"/>
              </a:ext>
            </a:extLst>
          </p:cNvPr>
          <p:cNvSpPr txBox="1">
            <a:spLocks/>
          </p:cNvSpPr>
          <p:nvPr/>
        </p:nvSpPr>
        <p:spPr>
          <a:xfrm>
            <a:off x="355438" y="733915"/>
            <a:ext cx="11450637" cy="1235586"/>
          </a:xfrm>
          <a:prstGeom prst="rect">
            <a:avLst/>
          </a:prstGeom>
        </p:spPr>
        <p:txBody>
          <a:bodyPr vert="horz" lIns="0" tIns="0" rIns="0" bIns="0" rtlCol="0" anchor="t">
            <a:noAutofit/>
          </a:bodyPr>
          <a:lstStyle>
            <a:lvl1pPr marL="0" indent="0" algn="l" defTabSz="914400" rtl="0" eaLnBrk="1" latinLnBrk="0" hangingPunct="1">
              <a:lnSpc>
                <a:spcPct val="100000"/>
              </a:lnSpc>
              <a:spcBef>
                <a:spcPts val="1000"/>
              </a:spcBef>
              <a:buFont typeface="Arial" panose="020B0604020202020204" pitchFamily="34" charset="0"/>
              <a:buNone/>
              <a:defRPr sz="5000" b="0" i="0" kern="1200" spc="100" baseline="0">
                <a:solidFill>
                  <a:schemeClr val="bg2"/>
                </a:solidFill>
                <a:latin typeface="Stonewall Voice Stonewall Proud"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6000" dirty="0"/>
              <a:t>The Black Panthers, not The Black Panther.</a:t>
            </a:r>
            <a:endParaRPr lang="en-US" sz="6000" dirty="0"/>
          </a:p>
        </p:txBody>
      </p:sp>
      <p:sp>
        <p:nvSpPr>
          <p:cNvPr id="7" name="Text Placeholder 3">
            <a:extLst>
              <a:ext uri="{FF2B5EF4-FFF2-40B4-BE49-F238E27FC236}">
                <a16:creationId xmlns:a16="http://schemas.microsoft.com/office/drawing/2014/main" id="{4E4620B0-F985-4954-B3C8-5EACDA4C6AB6}"/>
              </a:ext>
            </a:extLst>
          </p:cNvPr>
          <p:cNvSpPr txBox="1">
            <a:spLocks/>
          </p:cNvSpPr>
          <p:nvPr/>
        </p:nvSpPr>
        <p:spPr>
          <a:xfrm>
            <a:off x="8425184" y="2771420"/>
            <a:ext cx="3603632" cy="856435"/>
          </a:xfrm>
          <a:prstGeom prst="rect">
            <a:avLst/>
          </a:prstGeom>
        </p:spPr>
        <p:txBody>
          <a:bodyPr vert="horz" lIns="0" tIns="0" rIns="0" bIns="0" rtlCol="0">
            <a:noAutofit/>
          </a:bodyPr>
          <a:lstStyle>
            <a:lvl1pPr marL="0" indent="0" algn="l" defTabSz="914400" rtl="0" eaLnBrk="1" latinLnBrk="0" hangingPunct="1">
              <a:lnSpc>
                <a:spcPct val="100000"/>
              </a:lnSpc>
              <a:spcBef>
                <a:spcPts val="1000"/>
              </a:spcBef>
              <a:buFont typeface="Arial" panose="020B0604020202020204" pitchFamily="34" charset="0"/>
              <a:buNone/>
              <a:defRPr sz="1800" b="1" i="0" kern="1200">
                <a:solidFill>
                  <a:schemeClr val="bg1"/>
                </a:solidFill>
                <a:latin typeface="WORK SANS BOLD ROMAN"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200" dirty="0"/>
              <a:t>Black Panther</a:t>
            </a:r>
          </a:p>
        </p:txBody>
      </p:sp>
      <p:sp>
        <p:nvSpPr>
          <p:cNvPr id="12" name="Text Placeholder 3">
            <a:extLst>
              <a:ext uri="{FF2B5EF4-FFF2-40B4-BE49-F238E27FC236}">
                <a16:creationId xmlns:a16="http://schemas.microsoft.com/office/drawing/2014/main" id="{3D84273C-4D65-4A09-94C0-AD4C7D811281}"/>
              </a:ext>
            </a:extLst>
          </p:cNvPr>
          <p:cNvSpPr txBox="1">
            <a:spLocks/>
          </p:cNvSpPr>
          <p:nvPr/>
        </p:nvSpPr>
        <p:spPr>
          <a:xfrm>
            <a:off x="-1234624" y="2771420"/>
            <a:ext cx="5241847" cy="856435"/>
          </a:xfrm>
          <a:prstGeom prst="rect">
            <a:avLst/>
          </a:prstGeom>
        </p:spPr>
        <p:txBody>
          <a:bodyPr vert="horz" lIns="0" tIns="0" rIns="0" bIns="0" rtlCol="0">
            <a:noAutofit/>
          </a:bodyPr>
          <a:lstStyle>
            <a:lvl1pPr marL="0" indent="0" algn="l" defTabSz="914400" rtl="0" eaLnBrk="1" latinLnBrk="0" hangingPunct="1">
              <a:lnSpc>
                <a:spcPct val="100000"/>
              </a:lnSpc>
              <a:spcBef>
                <a:spcPts val="1000"/>
              </a:spcBef>
              <a:buFont typeface="Arial" panose="020B0604020202020204" pitchFamily="34" charset="0"/>
              <a:buNone/>
              <a:defRPr sz="1800" b="1" i="0" kern="1200">
                <a:solidFill>
                  <a:schemeClr val="bg1"/>
                </a:solidFill>
                <a:latin typeface="WORK SANS BOLD ROMAN"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GB" sz="3200" dirty="0"/>
              <a:t>The Black Panthers</a:t>
            </a:r>
          </a:p>
        </p:txBody>
      </p:sp>
      <p:pic>
        <p:nvPicPr>
          <p:cNvPr id="2" name="Picture 2" descr="Image of Marvel's Black Panther.">
            <a:extLst>
              <a:ext uri="{FF2B5EF4-FFF2-40B4-BE49-F238E27FC236}">
                <a16:creationId xmlns:a16="http://schemas.microsoft.com/office/drawing/2014/main" id="{B8B208E8-296F-4F9B-856D-E04AEECAD4E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39485" y="3429000"/>
            <a:ext cx="3210969" cy="321096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 photo of the British Black Panthers on a protest march. They have a number of anti racist banners.">
            <a:extLst>
              <a:ext uri="{FF2B5EF4-FFF2-40B4-BE49-F238E27FC236}">
                <a16:creationId xmlns:a16="http://schemas.microsoft.com/office/drawing/2014/main" id="{C6BA172B-0BE2-4AAA-8F0E-5942FA8E3026}"/>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441546" y="3522344"/>
            <a:ext cx="3210969" cy="319278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Black Panther Party Logo. A black circle which says Black Panther Party Panther Power, with a picture of a black panther inside.">
            <a:extLst>
              <a:ext uri="{FF2B5EF4-FFF2-40B4-BE49-F238E27FC236}">
                <a16:creationId xmlns:a16="http://schemas.microsoft.com/office/drawing/2014/main" id="{80F932C6-7BF6-4E6E-B893-72C3D75CF355}"/>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389104" y="3477655"/>
            <a:ext cx="3413791" cy="3380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6546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hidden="1">
            <a:extLst>
              <a:ext uri="{FF2B5EF4-FFF2-40B4-BE49-F238E27FC236}">
                <a16:creationId xmlns:a16="http://schemas.microsoft.com/office/drawing/2014/main" id="{B44AC21D-A54B-1E41-A6F7-887C1CDB6BD3}"/>
              </a:ext>
            </a:extLst>
          </p:cNvPr>
          <p:cNvSpPr>
            <a:spLocks noGrp="1"/>
          </p:cNvSpPr>
          <p:nvPr>
            <p:ph type="title" idx="4294967295"/>
          </p:nvPr>
        </p:nvSpPr>
        <p:spPr/>
        <p:txBody>
          <a:bodyPr/>
          <a:lstStyle/>
          <a:p>
            <a:r>
              <a:rPr lang="en-US" dirty="0"/>
              <a:t>Infographic slide - style 1</a:t>
            </a:r>
          </a:p>
        </p:txBody>
      </p:sp>
      <p:sp>
        <p:nvSpPr>
          <p:cNvPr id="9" name="Text Placeholder 2">
            <a:extLst>
              <a:ext uri="{FF2B5EF4-FFF2-40B4-BE49-F238E27FC236}">
                <a16:creationId xmlns:a16="http://schemas.microsoft.com/office/drawing/2014/main" id="{5CEEE84E-B425-4FA5-8703-6CC20120396B}"/>
              </a:ext>
            </a:extLst>
          </p:cNvPr>
          <p:cNvSpPr txBox="1">
            <a:spLocks/>
          </p:cNvSpPr>
          <p:nvPr/>
        </p:nvSpPr>
        <p:spPr>
          <a:xfrm>
            <a:off x="741363" y="619690"/>
            <a:ext cx="11450637" cy="1235586"/>
          </a:xfrm>
          <a:prstGeom prst="rect">
            <a:avLst/>
          </a:prstGeom>
        </p:spPr>
        <p:txBody>
          <a:bodyPr vert="horz" lIns="0" tIns="0" rIns="0" bIns="0" rtlCol="0" anchor="t">
            <a:noAutofit/>
          </a:bodyPr>
          <a:lstStyle>
            <a:lvl1pPr marL="0" indent="0" algn="l" defTabSz="914400" rtl="0" eaLnBrk="1" latinLnBrk="0" hangingPunct="1">
              <a:lnSpc>
                <a:spcPct val="100000"/>
              </a:lnSpc>
              <a:spcBef>
                <a:spcPts val="1000"/>
              </a:spcBef>
              <a:buFont typeface="Arial" panose="020B0604020202020204" pitchFamily="34" charset="0"/>
              <a:buNone/>
              <a:defRPr sz="5000" b="0" i="0" kern="1200" spc="100" baseline="0">
                <a:solidFill>
                  <a:schemeClr val="bg2"/>
                </a:solidFill>
                <a:latin typeface="Stonewall Voice Stonewall Proud"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3800" dirty="0"/>
              <a:t>What is racism?</a:t>
            </a:r>
            <a:endParaRPr lang="en-US" sz="13800" dirty="0"/>
          </a:p>
        </p:txBody>
      </p:sp>
      <p:sp>
        <p:nvSpPr>
          <p:cNvPr id="11" name="Text Placeholder 3">
            <a:extLst>
              <a:ext uri="{FF2B5EF4-FFF2-40B4-BE49-F238E27FC236}">
                <a16:creationId xmlns:a16="http://schemas.microsoft.com/office/drawing/2014/main" id="{5DC9AC0B-C822-4CA7-8E29-B786B9E9EE83}"/>
              </a:ext>
            </a:extLst>
          </p:cNvPr>
          <p:cNvSpPr txBox="1">
            <a:spLocks/>
          </p:cNvSpPr>
          <p:nvPr/>
        </p:nvSpPr>
        <p:spPr>
          <a:xfrm>
            <a:off x="4278940" y="3614180"/>
            <a:ext cx="3603632" cy="856435"/>
          </a:xfrm>
          <a:prstGeom prst="rect">
            <a:avLst/>
          </a:prstGeom>
        </p:spPr>
        <p:txBody>
          <a:bodyPr vert="horz" lIns="0" tIns="0" rIns="0" bIns="0" rtlCol="0">
            <a:noAutofit/>
          </a:bodyPr>
          <a:lstStyle>
            <a:lvl1pPr marL="0" indent="0" algn="l" defTabSz="914400" rtl="0" eaLnBrk="1" latinLnBrk="0" hangingPunct="1">
              <a:lnSpc>
                <a:spcPct val="100000"/>
              </a:lnSpc>
              <a:spcBef>
                <a:spcPts val="1000"/>
              </a:spcBef>
              <a:buFont typeface="Arial" panose="020B0604020202020204" pitchFamily="34" charset="0"/>
              <a:buNone/>
              <a:defRPr sz="1800" b="1" i="0" kern="1200">
                <a:solidFill>
                  <a:schemeClr val="bg1"/>
                </a:solidFill>
                <a:latin typeface="WORK SANS BOLD ROMAN"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600" dirty="0">
                <a:solidFill>
                  <a:srgbClr val="A41B66"/>
                </a:solidFill>
              </a:rPr>
              <a:t>The Black Panthers wanted everyone to be treated fairly.</a:t>
            </a:r>
          </a:p>
        </p:txBody>
      </p:sp>
      <p:pic>
        <p:nvPicPr>
          <p:cNvPr id="2052" name="Picture 4" descr="Three footballers take the knee before a football match">
            <a:extLst>
              <a:ext uri="{FF2B5EF4-FFF2-40B4-BE49-F238E27FC236}">
                <a16:creationId xmlns:a16="http://schemas.microsoft.com/office/drawing/2014/main" id="{B91017D5-15AB-4932-87B1-E60F77E33F63}"/>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396238" y="3562348"/>
            <a:ext cx="3603633" cy="31527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A group of adults and children at a protest. They are holding signs such as 'Black people are condemned before they are tried'">
            <a:extLst>
              <a:ext uri="{FF2B5EF4-FFF2-40B4-BE49-F238E27FC236}">
                <a16:creationId xmlns:a16="http://schemas.microsoft.com/office/drawing/2014/main" id="{F69C26A7-6EB3-458D-8FA6-3383075A92F2}"/>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211050" y="3562347"/>
            <a:ext cx="3584713" cy="3152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7194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hildren around a table in a community centre eating their free breakfast">
            <a:extLst>
              <a:ext uri="{FF2B5EF4-FFF2-40B4-BE49-F238E27FC236}">
                <a16:creationId xmlns:a16="http://schemas.microsoft.com/office/drawing/2014/main" id="{04906333-DDB9-4277-B68F-94EB626E1DD6}"/>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207211" y="3562349"/>
            <a:ext cx="3588553" cy="3152775"/>
          </a:xfrm>
          <a:prstGeom prst="rect">
            <a:avLst/>
          </a:prstGeom>
          <a:noFill/>
          <a:extLst>
            <a:ext uri="{909E8E84-426E-40DD-AFC4-6F175D3DCCD1}">
              <a14:hiddenFill xmlns:a14="http://schemas.microsoft.com/office/drawing/2010/main">
                <a:solidFill>
                  <a:srgbClr val="FFFFFF"/>
                </a:solidFill>
              </a14:hiddenFill>
            </a:ext>
          </a:extLst>
        </p:spPr>
      </p:pic>
      <p:sp>
        <p:nvSpPr>
          <p:cNvPr id="8" name="Title 7" hidden="1">
            <a:extLst>
              <a:ext uri="{FF2B5EF4-FFF2-40B4-BE49-F238E27FC236}">
                <a16:creationId xmlns:a16="http://schemas.microsoft.com/office/drawing/2014/main" id="{B44AC21D-A54B-1E41-A6F7-887C1CDB6BD3}"/>
              </a:ext>
            </a:extLst>
          </p:cNvPr>
          <p:cNvSpPr>
            <a:spLocks noGrp="1"/>
          </p:cNvSpPr>
          <p:nvPr>
            <p:ph type="title" idx="4294967295"/>
          </p:nvPr>
        </p:nvSpPr>
        <p:spPr/>
        <p:txBody>
          <a:bodyPr/>
          <a:lstStyle/>
          <a:p>
            <a:r>
              <a:rPr lang="en-US" dirty="0"/>
              <a:t>Infographic slide - style 1</a:t>
            </a:r>
          </a:p>
        </p:txBody>
      </p:sp>
      <p:pic>
        <p:nvPicPr>
          <p:cNvPr id="10" name="Picture 9" descr="A picture containing person, scene, shop, crowd&#10;&#10;Description automatically generated">
            <a:extLst>
              <a:ext uri="{FF2B5EF4-FFF2-40B4-BE49-F238E27FC236}">
                <a16:creationId xmlns:a16="http://schemas.microsoft.com/office/drawing/2014/main" id="{21EA1915-A8D1-417C-9FFC-750F6F61249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381156" y="3562349"/>
            <a:ext cx="3603633" cy="3152775"/>
          </a:xfrm>
          <a:prstGeom prst="rect">
            <a:avLst/>
          </a:prstGeom>
        </p:spPr>
      </p:pic>
      <p:sp>
        <p:nvSpPr>
          <p:cNvPr id="9" name="Text Placeholder 2">
            <a:extLst>
              <a:ext uri="{FF2B5EF4-FFF2-40B4-BE49-F238E27FC236}">
                <a16:creationId xmlns:a16="http://schemas.microsoft.com/office/drawing/2014/main" id="{5CEEE84E-B425-4FA5-8703-6CC20120396B}"/>
              </a:ext>
            </a:extLst>
          </p:cNvPr>
          <p:cNvSpPr txBox="1">
            <a:spLocks/>
          </p:cNvSpPr>
          <p:nvPr/>
        </p:nvSpPr>
        <p:spPr>
          <a:xfrm>
            <a:off x="355438" y="733915"/>
            <a:ext cx="11450637" cy="1235586"/>
          </a:xfrm>
          <a:prstGeom prst="rect">
            <a:avLst/>
          </a:prstGeom>
        </p:spPr>
        <p:txBody>
          <a:bodyPr vert="horz" lIns="0" tIns="0" rIns="0" bIns="0" rtlCol="0" anchor="t">
            <a:noAutofit/>
          </a:bodyPr>
          <a:lstStyle>
            <a:lvl1pPr marL="0" indent="0" algn="l" defTabSz="914400" rtl="0" eaLnBrk="1" latinLnBrk="0" hangingPunct="1">
              <a:lnSpc>
                <a:spcPct val="100000"/>
              </a:lnSpc>
              <a:spcBef>
                <a:spcPts val="1000"/>
              </a:spcBef>
              <a:buFont typeface="Arial" panose="020B0604020202020204" pitchFamily="34" charset="0"/>
              <a:buNone/>
              <a:defRPr sz="5000" b="0" i="0" kern="1200" spc="100" baseline="0">
                <a:solidFill>
                  <a:schemeClr val="bg2"/>
                </a:solidFill>
                <a:latin typeface="Stonewall Voice Stonewall Proud"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7200" dirty="0"/>
              <a:t>What did the Black Panthers do?</a:t>
            </a:r>
            <a:endParaRPr lang="en-US" sz="7200" dirty="0"/>
          </a:p>
        </p:txBody>
      </p:sp>
      <p:pic>
        <p:nvPicPr>
          <p:cNvPr id="3" name="Picture 2" descr="Olive Morris holding a megaphone">
            <a:extLst>
              <a:ext uri="{FF2B5EF4-FFF2-40B4-BE49-F238E27FC236}">
                <a16:creationId xmlns:a16="http://schemas.microsoft.com/office/drawing/2014/main" id="{C8C09156-C8A8-446A-BD92-FCCCE43B8DC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381156" y="3562349"/>
            <a:ext cx="3603633" cy="3152775"/>
          </a:xfrm>
          <a:prstGeom prst="rect">
            <a:avLst/>
          </a:prstGeom>
        </p:spPr>
      </p:pic>
      <p:sp>
        <p:nvSpPr>
          <p:cNvPr id="12" name="Text Placeholder 3">
            <a:extLst>
              <a:ext uri="{FF2B5EF4-FFF2-40B4-BE49-F238E27FC236}">
                <a16:creationId xmlns:a16="http://schemas.microsoft.com/office/drawing/2014/main" id="{AE4E5309-F66D-4D74-9E2E-30B9B0C5F599}"/>
              </a:ext>
            </a:extLst>
          </p:cNvPr>
          <p:cNvSpPr txBox="1">
            <a:spLocks/>
          </p:cNvSpPr>
          <p:nvPr/>
        </p:nvSpPr>
        <p:spPr>
          <a:xfrm>
            <a:off x="-619437" y="2815602"/>
            <a:ext cx="5241847" cy="856435"/>
          </a:xfrm>
          <a:prstGeom prst="rect">
            <a:avLst/>
          </a:prstGeom>
        </p:spPr>
        <p:txBody>
          <a:bodyPr vert="horz" lIns="0" tIns="0" rIns="0" bIns="0" rtlCol="0">
            <a:noAutofit/>
          </a:bodyPr>
          <a:lstStyle>
            <a:lvl1pPr marL="0" indent="0" algn="l" defTabSz="914400" rtl="0" eaLnBrk="1" latinLnBrk="0" hangingPunct="1">
              <a:lnSpc>
                <a:spcPct val="100000"/>
              </a:lnSpc>
              <a:spcBef>
                <a:spcPts val="1000"/>
              </a:spcBef>
              <a:buFont typeface="Arial" panose="020B0604020202020204" pitchFamily="34" charset="0"/>
              <a:buNone/>
              <a:defRPr sz="1800" b="1" i="0" kern="1200">
                <a:solidFill>
                  <a:schemeClr val="bg1"/>
                </a:solidFill>
                <a:latin typeface="WORK SANS BOLD ROMAN"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200" dirty="0"/>
              <a:t>Free breakfast</a:t>
            </a:r>
          </a:p>
        </p:txBody>
      </p:sp>
      <p:sp>
        <p:nvSpPr>
          <p:cNvPr id="13" name="Text Placeholder 3">
            <a:extLst>
              <a:ext uri="{FF2B5EF4-FFF2-40B4-BE49-F238E27FC236}">
                <a16:creationId xmlns:a16="http://schemas.microsoft.com/office/drawing/2014/main" id="{17284A3B-8864-4317-BEB5-C6408E3764D5}"/>
              </a:ext>
            </a:extLst>
          </p:cNvPr>
          <p:cNvSpPr txBox="1">
            <a:spLocks/>
          </p:cNvSpPr>
          <p:nvPr/>
        </p:nvSpPr>
        <p:spPr>
          <a:xfrm>
            <a:off x="7562048" y="2705914"/>
            <a:ext cx="5241847" cy="856435"/>
          </a:xfrm>
          <a:prstGeom prst="rect">
            <a:avLst/>
          </a:prstGeom>
        </p:spPr>
        <p:txBody>
          <a:bodyPr vert="horz" lIns="0" tIns="0" rIns="0" bIns="0" rtlCol="0">
            <a:noAutofit/>
          </a:bodyPr>
          <a:lstStyle>
            <a:lvl1pPr marL="0" indent="0" algn="l" defTabSz="914400" rtl="0" eaLnBrk="1" latinLnBrk="0" hangingPunct="1">
              <a:lnSpc>
                <a:spcPct val="100000"/>
              </a:lnSpc>
              <a:spcBef>
                <a:spcPts val="1000"/>
              </a:spcBef>
              <a:buFont typeface="Arial" panose="020B0604020202020204" pitchFamily="34" charset="0"/>
              <a:buNone/>
              <a:defRPr sz="1800" b="1" i="0" kern="1200">
                <a:solidFill>
                  <a:schemeClr val="bg1"/>
                </a:solidFill>
                <a:latin typeface="WORK SANS BOLD ROMAN"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200" dirty="0"/>
              <a:t>Protesting</a:t>
            </a:r>
          </a:p>
        </p:txBody>
      </p:sp>
      <p:pic>
        <p:nvPicPr>
          <p:cNvPr id="14" name="Picture Placeholder 8" descr="A group of children posing for a photo. They are holding leaflets which say 'why we are marching'">
            <a:extLst>
              <a:ext uri="{FF2B5EF4-FFF2-40B4-BE49-F238E27FC236}">
                <a16:creationId xmlns:a16="http://schemas.microsoft.com/office/drawing/2014/main" id="{3C4002B1-D5E2-4F5A-AF38-EBC701F7E3A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294183" y="3562348"/>
            <a:ext cx="3603633" cy="3152775"/>
          </a:xfrm>
          <a:prstGeom prst="rect">
            <a:avLst/>
          </a:prstGeom>
        </p:spPr>
      </p:pic>
      <p:sp>
        <p:nvSpPr>
          <p:cNvPr id="15" name="Text Placeholder 3">
            <a:extLst>
              <a:ext uri="{FF2B5EF4-FFF2-40B4-BE49-F238E27FC236}">
                <a16:creationId xmlns:a16="http://schemas.microsoft.com/office/drawing/2014/main" id="{40248A51-FAC2-48F4-ACAD-5E00F2FA5664}"/>
              </a:ext>
            </a:extLst>
          </p:cNvPr>
          <p:cNvSpPr txBox="1">
            <a:spLocks/>
          </p:cNvSpPr>
          <p:nvPr/>
        </p:nvSpPr>
        <p:spPr>
          <a:xfrm>
            <a:off x="3475075" y="2744490"/>
            <a:ext cx="5241847" cy="856435"/>
          </a:xfrm>
          <a:prstGeom prst="rect">
            <a:avLst/>
          </a:prstGeom>
        </p:spPr>
        <p:txBody>
          <a:bodyPr vert="horz" lIns="0" tIns="0" rIns="0" bIns="0" rtlCol="0">
            <a:noAutofit/>
          </a:bodyPr>
          <a:lstStyle>
            <a:lvl1pPr marL="0" indent="0" algn="l" defTabSz="914400" rtl="0" eaLnBrk="1" latinLnBrk="0" hangingPunct="1">
              <a:lnSpc>
                <a:spcPct val="100000"/>
              </a:lnSpc>
              <a:spcBef>
                <a:spcPts val="1000"/>
              </a:spcBef>
              <a:buFont typeface="Arial" panose="020B0604020202020204" pitchFamily="34" charset="0"/>
              <a:buNone/>
              <a:defRPr sz="1800" b="1" i="0" kern="1200">
                <a:solidFill>
                  <a:schemeClr val="bg1"/>
                </a:solidFill>
                <a:latin typeface="WORK SANS BOLD ROMAN"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200" dirty="0"/>
              <a:t>Learning</a:t>
            </a:r>
          </a:p>
        </p:txBody>
      </p:sp>
    </p:spTree>
    <p:extLst>
      <p:ext uri="{BB962C8B-B14F-4D97-AF65-F5344CB8AC3E}">
        <p14:creationId xmlns:p14="http://schemas.microsoft.com/office/powerpoint/2010/main" val="2127109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descr="Photo of Ted Brown, who is an older black man. He's standing on a rainbow crossing.">
            <a:extLst>
              <a:ext uri="{FF2B5EF4-FFF2-40B4-BE49-F238E27FC236}">
                <a16:creationId xmlns:a16="http://schemas.microsoft.com/office/drawing/2014/main" id="{3F633104-602E-4742-80D2-A8962E3E5E38}"/>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a:stretch>
            <a:fillRect/>
          </a:stretch>
        </p:blipFill>
        <p:spPr/>
      </p:pic>
      <p:sp>
        <p:nvSpPr>
          <p:cNvPr id="5" name="Text Placeholder 4">
            <a:extLst>
              <a:ext uri="{FF2B5EF4-FFF2-40B4-BE49-F238E27FC236}">
                <a16:creationId xmlns:a16="http://schemas.microsoft.com/office/drawing/2014/main" id="{E275C637-713B-9244-853E-A4BE2A408563}"/>
              </a:ext>
            </a:extLst>
          </p:cNvPr>
          <p:cNvSpPr>
            <a:spLocks noGrp="1"/>
          </p:cNvSpPr>
          <p:nvPr>
            <p:ph type="body" sz="quarter" idx="11"/>
          </p:nvPr>
        </p:nvSpPr>
        <p:spPr/>
        <p:txBody>
          <a:bodyPr/>
          <a:lstStyle/>
          <a:p>
            <a:pPr algn="ctr"/>
            <a:r>
              <a:rPr lang="en-GB" sz="6600" dirty="0"/>
              <a:t>Be like Ted</a:t>
            </a:r>
          </a:p>
          <a:p>
            <a:pPr algn="ctr"/>
            <a:r>
              <a:rPr lang="en-US" sz="4000" dirty="0">
                <a:solidFill>
                  <a:srgbClr val="FFFFFF"/>
                </a:solidFill>
                <a:latin typeface="Work Sans" pitchFamily="2" charset="0"/>
              </a:rPr>
              <a:t>Ted Brown wants the world to be a fairer place. </a:t>
            </a:r>
            <a:endParaRPr lang="en-GB" sz="4000" dirty="0">
              <a:solidFill>
                <a:srgbClr val="FFFFFF"/>
              </a:solidFill>
              <a:latin typeface="Work Sans" pitchFamily="2" charset="0"/>
            </a:endParaRPr>
          </a:p>
        </p:txBody>
      </p:sp>
      <p:sp>
        <p:nvSpPr>
          <p:cNvPr id="4" name="Title 3" hidden="1">
            <a:extLst>
              <a:ext uri="{FF2B5EF4-FFF2-40B4-BE49-F238E27FC236}">
                <a16:creationId xmlns:a16="http://schemas.microsoft.com/office/drawing/2014/main" id="{B028157E-C755-2F4A-94C9-0ED35415297B}"/>
              </a:ext>
            </a:extLst>
          </p:cNvPr>
          <p:cNvSpPr>
            <a:spLocks noGrp="1"/>
          </p:cNvSpPr>
          <p:nvPr>
            <p:ph type="title" idx="4294967295"/>
          </p:nvPr>
        </p:nvSpPr>
        <p:spPr>
          <a:xfrm>
            <a:off x="0" y="365125"/>
            <a:ext cx="10515600" cy="1325563"/>
          </a:xfrm>
        </p:spPr>
        <p:txBody>
          <a:bodyPr/>
          <a:lstStyle/>
          <a:p>
            <a:r>
              <a:rPr lang="en-US" dirty="0"/>
              <a:t>Quote</a:t>
            </a:r>
            <a:r>
              <a:rPr lang="en-US" baseline="0" dirty="0"/>
              <a:t> and image slide 1</a:t>
            </a:r>
            <a:endParaRPr lang="en-US" dirty="0"/>
          </a:p>
        </p:txBody>
      </p:sp>
      <p:sp>
        <p:nvSpPr>
          <p:cNvPr id="7" name="Text Placeholder 4">
            <a:extLst>
              <a:ext uri="{FF2B5EF4-FFF2-40B4-BE49-F238E27FC236}">
                <a16:creationId xmlns:a16="http://schemas.microsoft.com/office/drawing/2014/main" id="{7616C842-F87F-4D75-BDE4-044A11ABF14F}"/>
              </a:ext>
            </a:extLst>
          </p:cNvPr>
          <p:cNvSpPr txBox="1">
            <a:spLocks/>
          </p:cNvSpPr>
          <p:nvPr/>
        </p:nvSpPr>
        <p:spPr>
          <a:xfrm>
            <a:off x="785439" y="3885708"/>
            <a:ext cx="4717893" cy="5254716"/>
          </a:xfrm>
          <a:prstGeom prst="rect">
            <a:avLst/>
          </a:prstGeom>
        </p:spPr>
        <p:txBody>
          <a:bodyPr vert="horz" lIns="0" tIns="0" rIns="0" bIns="0" rtlCol="0" anchor="t">
            <a:noAutofit/>
          </a:bodyPr>
          <a:lstStyle>
            <a:lvl1pPr marL="0" indent="0" algn="l" defTabSz="914400" rtl="0" eaLnBrk="1" latinLnBrk="0" hangingPunct="1">
              <a:lnSpc>
                <a:spcPct val="100000"/>
              </a:lnSpc>
              <a:spcBef>
                <a:spcPts val="1000"/>
              </a:spcBef>
              <a:buFont typeface="Arial" panose="020B0604020202020204" pitchFamily="34" charset="0"/>
              <a:buNone/>
              <a:defRPr sz="4500" b="0" i="0" kern="1200" spc="100" baseline="0">
                <a:solidFill>
                  <a:schemeClr val="bg2"/>
                </a:solidFill>
                <a:latin typeface="Stonewall Voice Stonewall Proud"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Work Sans" pitchFamily="2" charset="0"/>
              </a:rPr>
              <a:t>What will </a:t>
            </a:r>
            <a:r>
              <a:rPr lang="en-GB" b="1" u="sng" dirty="0">
                <a:solidFill>
                  <a:schemeClr val="tx1"/>
                </a:solidFill>
                <a:latin typeface="Work Sans" pitchFamily="2" charset="0"/>
              </a:rPr>
              <a:t>you</a:t>
            </a:r>
            <a:r>
              <a:rPr lang="en-GB" dirty="0">
                <a:latin typeface="Work Sans" pitchFamily="2" charset="0"/>
              </a:rPr>
              <a:t> do to make the world a fairer place? </a:t>
            </a:r>
          </a:p>
        </p:txBody>
      </p:sp>
    </p:spTree>
    <p:extLst>
      <p:ext uri="{BB962C8B-B14F-4D97-AF65-F5344CB8AC3E}">
        <p14:creationId xmlns:p14="http://schemas.microsoft.com/office/powerpoint/2010/main" val="2673229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CF9AB88E-58B7-4E50-8A94-F0D67C8E84D2}"/>
              </a:ext>
            </a:extLst>
          </p:cNvPr>
          <p:cNvPicPr>
            <a:picLocks noGrp="1" noChangeAspect="1"/>
          </p:cNvPicPr>
          <p:nvPr>
            <p:ph type="pic" sz="quarter" idx="14"/>
          </p:nvPr>
        </p:nvPicPr>
        <p:blipFill>
          <a:blip r:embed="rId3"/>
          <a:srcRect l="21708" r="21708"/>
          <a:stretch>
            <a:fillRect/>
          </a:stretch>
        </p:blipFill>
        <p:spPr>
          <a:prstGeom prst="rect">
            <a:avLst/>
          </a:prstGeom>
        </p:spPr>
      </p:pic>
      <p:sp>
        <p:nvSpPr>
          <p:cNvPr id="3" name="Text Placeholder 2">
            <a:extLst>
              <a:ext uri="{FF2B5EF4-FFF2-40B4-BE49-F238E27FC236}">
                <a16:creationId xmlns:a16="http://schemas.microsoft.com/office/drawing/2014/main" id="{9EE45A7F-7333-491D-9E7E-D102F10F92AE}"/>
              </a:ext>
            </a:extLst>
          </p:cNvPr>
          <p:cNvSpPr>
            <a:spLocks noGrp="1"/>
          </p:cNvSpPr>
          <p:nvPr>
            <p:ph type="body" sz="quarter" idx="11"/>
          </p:nvPr>
        </p:nvSpPr>
        <p:spPr>
          <a:xfrm>
            <a:off x="633039" y="172528"/>
            <a:ext cx="4717893" cy="5569376"/>
          </a:xfrm>
        </p:spPr>
        <p:txBody>
          <a:bodyPr/>
          <a:lstStyle/>
          <a:p>
            <a:pPr algn="ctr"/>
            <a:r>
              <a:rPr lang="en-GB" dirty="0">
                <a:solidFill>
                  <a:schemeClr val="tx1"/>
                </a:solidFill>
                <a:hlinkClick r:id="rId4">
                  <a:extLst>
                    <a:ext uri="{A12FA001-AC4F-418D-AE19-62706E023703}">
                      <ahyp:hlinkClr xmlns:ahyp="http://schemas.microsoft.com/office/drawing/2018/hyperlinkcolor" val="tx"/>
                    </a:ext>
                  </a:extLst>
                </a:hlinkClick>
              </a:rPr>
              <a:t>What does Nike say?</a:t>
            </a:r>
            <a:endParaRPr lang="en-GB" dirty="0">
              <a:solidFill>
                <a:schemeClr val="tx1"/>
              </a:solidFill>
            </a:endParaRPr>
          </a:p>
        </p:txBody>
      </p:sp>
      <p:pic>
        <p:nvPicPr>
          <p:cNvPr id="7" name="Picture 6">
            <a:extLst>
              <a:ext uri="{FF2B5EF4-FFF2-40B4-BE49-F238E27FC236}">
                <a16:creationId xmlns:a16="http://schemas.microsoft.com/office/drawing/2014/main" id="{E27A2DC1-DB14-4B36-813F-1EB95052A1AE}"/>
              </a:ext>
            </a:extLst>
          </p:cNvPr>
          <p:cNvPicPr>
            <a:picLocks noChangeAspect="1"/>
          </p:cNvPicPr>
          <p:nvPr/>
        </p:nvPicPr>
        <p:blipFill>
          <a:blip r:embed="rId5"/>
          <a:stretch>
            <a:fillRect/>
          </a:stretch>
        </p:blipFill>
        <p:spPr>
          <a:xfrm>
            <a:off x="1506085" y="860341"/>
            <a:ext cx="2933700" cy="1552575"/>
          </a:xfrm>
          <a:prstGeom prst="rect">
            <a:avLst/>
          </a:prstGeom>
        </p:spPr>
      </p:pic>
      <p:pic>
        <p:nvPicPr>
          <p:cNvPr id="8" name="Picture 7">
            <a:extLst>
              <a:ext uri="{FF2B5EF4-FFF2-40B4-BE49-F238E27FC236}">
                <a16:creationId xmlns:a16="http://schemas.microsoft.com/office/drawing/2014/main" id="{27F18BE9-F83A-4F86-8C80-5919E8EB848D}"/>
              </a:ext>
            </a:extLst>
          </p:cNvPr>
          <p:cNvPicPr>
            <a:picLocks noChangeAspect="1"/>
          </p:cNvPicPr>
          <p:nvPr/>
        </p:nvPicPr>
        <p:blipFill>
          <a:blip r:embed="rId6"/>
          <a:stretch>
            <a:fillRect/>
          </a:stretch>
        </p:blipFill>
        <p:spPr>
          <a:xfrm>
            <a:off x="1515610" y="2580197"/>
            <a:ext cx="2952750" cy="4105275"/>
          </a:xfrm>
          <a:prstGeom prst="rect">
            <a:avLst/>
          </a:prstGeom>
        </p:spPr>
      </p:pic>
    </p:spTree>
    <p:extLst>
      <p:ext uri="{BB962C8B-B14F-4D97-AF65-F5344CB8AC3E}">
        <p14:creationId xmlns:p14="http://schemas.microsoft.com/office/powerpoint/2010/main" val="3347684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92B0145D-96BE-4F66-B633-CA83D7200880}"/>
              </a:ext>
            </a:extLst>
          </p:cNvPr>
          <p:cNvPicPr>
            <a:picLocks noGrp="1" noChangeAspect="1"/>
          </p:cNvPicPr>
          <p:nvPr>
            <p:ph type="pic" sz="quarter" idx="14"/>
          </p:nvPr>
        </p:nvPicPr>
        <p:blipFill>
          <a:blip r:embed="rId3"/>
          <a:srcRect l="4676" r="4676"/>
          <a:stretch>
            <a:fillRect/>
          </a:stretch>
        </p:blipFill>
        <p:spPr>
          <a:prstGeom prst="rect">
            <a:avLst/>
          </a:prstGeom>
        </p:spPr>
      </p:pic>
      <p:pic>
        <p:nvPicPr>
          <p:cNvPr id="5" name="Picture 4">
            <a:extLst>
              <a:ext uri="{FF2B5EF4-FFF2-40B4-BE49-F238E27FC236}">
                <a16:creationId xmlns:a16="http://schemas.microsoft.com/office/drawing/2014/main" id="{9D14A4DB-B1EF-41AA-8892-7FD6A22FB49D}"/>
              </a:ext>
            </a:extLst>
          </p:cNvPr>
          <p:cNvPicPr>
            <a:picLocks noChangeAspect="1"/>
          </p:cNvPicPr>
          <p:nvPr/>
        </p:nvPicPr>
        <p:blipFill>
          <a:blip r:embed="rId4"/>
          <a:stretch>
            <a:fillRect/>
          </a:stretch>
        </p:blipFill>
        <p:spPr>
          <a:xfrm>
            <a:off x="586596" y="329401"/>
            <a:ext cx="4761781" cy="6199198"/>
          </a:xfrm>
          <a:prstGeom prst="rect">
            <a:avLst/>
          </a:prstGeom>
        </p:spPr>
      </p:pic>
    </p:spTree>
    <p:extLst>
      <p:ext uri="{BB962C8B-B14F-4D97-AF65-F5344CB8AC3E}">
        <p14:creationId xmlns:p14="http://schemas.microsoft.com/office/powerpoint/2010/main" val="1778202399"/>
      </p:ext>
    </p:extLst>
  </p:cSld>
  <p:clrMapOvr>
    <a:masterClrMapping/>
  </p:clrMapOvr>
</p:sld>
</file>

<file path=ppt/theme/theme1.xml><?xml version="1.0" encoding="utf-8"?>
<a:theme xmlns:a="http://schemas.openxmlformats.org/drawingml/2006/main" name="Office Theme">
  <a:themeElements>
    <a:clrScheme name="Stonewall Youth">
      <a:dk1>
        <a:srgbClr val="131F2A"/>
      </a:dk1>
      <a:lt1>
        <a:srgbClr val="FEFFFF"/>
      </a:lt1>
      <a:dk2>
        <a:srgbClr val="A41B66"/>
      </a:dk2>
      <a:lt2>
        <a:srgbClr val="FDC24C"/>
      </a:lt2>
      <a:accent1>
        <a:srgbClr val="F1F1F1"/>
      </a:accent1>
      <a:accent2>
        <a:srgbClr val="FDC24C"/>
      </a:accent2>
      <a:accent3>
        <a:srgbClr val="A41B66"/>
      </a:accent3>
      <a:accent4>
        <a:srgbClr val="FDC24C"/>
      </a:accent4>
      <a:accent5>
        <a:srgbClr val="131F2A"/>
      </a:accent5>
      <a:accent6>
        <a:srgbClr val="FEFFFF"/>
      </a:accent6>
      <a:hlink>
        <a:srgbClr val="A41B66"/>
      </a:hlink>
      <a:folHlink>
        <a:srgbClr val="FDC24C"/>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ONEWALL_Youth Theme Template" id="{5310D705-0E71-4C4C-90EA-EA6BAF9E469D}" vid="{30309801-78C5-6B46-979F-8738F48F6EC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A3A08BD-AA79-43E8-925C-BFA496040D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6D36B7D-71A4-4E83-B977-305DCB1E06D2}">
  <ds:schemaRefs>
    <ds:schemaRef ds:uri="http://schemas.microsoft.com/sharepoint/v3/contenttype/forms"/>
  </ds:schemaRefs>
</ds:datastoreItem>
</file>

<file path=customXml/itemProps3.xml><?xml version="1.0" encoding="utf-8"?>
<ds:datastoreItem xmlns:ds="http://schemas.openxmlformats.org/officeDocument/2006/customXml" ds:itemID="{2594B395-775D-4F28-9DCC-B2A6B3E03C1C}">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a0c7fa71-570b-4d2e-a005-0d34dc952117"/>
    <ds:schemaRef ds:uri="http://purl.org/dc/elements/1.1/"/>
    <ds:schemaRef ds:uri="b561d3cc-3f8f-4588-a568-be861ce13085"/>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STONEWALL_Youth Theme Template</Template>
  <TotalTime>0</TotalTime>
  <Words>816</Words>
  <Application>Microsoft Office PowerPoint</Application>
  <PresentationFormat>Widescreen</PresentationFormat>
  <Paragraphs>75</Paragraphs>
  <Slides>14</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WORK SANS BOLD ROMAN</vt:lpstr>
      <vt:lpstr>Calibri</vt:lpstr>
      <vt:lpstr>Stonewall Voice Bold Condensed</vt:lpstr>
      <vt:lpstr>Arial</vt:lpstr>
      <vt:lpstr>Work Sans</vt:lpstr>
      <vt:lpstr>Stonewall Voice Stonewall Proud</vt:lpstr>
      <vt:lpstr>Times New Roman</vt:lpstr>
      <vt:lpstr>WORK SANS MEDIUM ROMAN</vt:lpstr>
      <vt:lpstr>Calibri Light</vt:lpstr>
      <vt:lpstr>Office Theme</vt:lpstr>
      <vt:lpstr>PowerPoint Presentation</vt:lpstr>
      <vt:lpstr>Divider slide 2</vt:lpstr>
      <vt:lpstr>PowerPoint Presentation</vt:lpstr>
      <vt:lpstr>PowerPoint Presentation</vt:lpstr>
      <vt:lpstr>PowerPoint Presentation</vt:lpstr>
      <vt:lpstr>PowerPoint Presentation</vt:lpstr>
      <vt:lpstr>Infographic slide – style 2</vt:lpstr>
      <vt:lpstr>Quote and image slide 1</vt:lpstr>
      <vt:lpstr>Infographic slide - style 1</vt:lpstr>
      <vt:lpstr>Infographic slide - style 1</vt:lpstr>
      <vt:lpstr>Infographic slide - style 1</vt:lpstr>
      <vt:lpstr>Quote and image slide 1</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2021-09-14T08:40:16Z</dcterms:created>
  <dcterms:modified xsi:type="dcterms:W3CDTF">2021-10-04T20:58:12Z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