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  <p:sldId id="283" r:id="rId3"/>
    <p:sldId id="289" r:id="rId4"/>
    <p:sldId id="290" r:id="rId5"/>
    <p:sldId id="292" r:id="rId6"/>
    <p:sldId id="299" r:id="rId7"/>
    <p:sldId id="293" r:id="rId8"/>
    <p:sldId id="294" r:id="rId9"/>
    <p:sldId id="298" r:id="rId10"/>
    <p:sldId id="295" r:id="rId11"/>
    <p:sldId id="276" r:id="rId12"/>
    <p:sldId id="296" r:id="rId13"/>
    <p:sldId id="29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29652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661223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747653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03605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6195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181295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67828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13039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74015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830329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45156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8278586-ACF9-4E6D-BF4B-8C6F164A0DFC}" type="datetimeFigureOut">
              <a:rPr lang="en-GB" smtClean="0"/>
              <a:t>14/12/2018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7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aclic.wordpress.com/category/competition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fluwiki.wikispaces.com/routinesvocfluwiki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rsmuriel.wikispaces.com/WebQuest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egamegal.com/tag/younger-kids/page/2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3001" y="1070335"/>
            <a:ext cx="5199926" cy="1443269"/>
          </a:xfrm>
        </p:spPr>
        <p:txBody>
          <a:bodyPr>
            <a:normAutofit/>
          </a:bodyPr>
          <a:lstStyle/>
          <a:p>
            <a:r>
              <a:rPr lang="en-GB" sz="4000"/>
              <a:t>YEAR 2 PUNCTUATION OBJECTIVE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3002" y="2546430"/>
            <a:ext cx="5084178" cy="35495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Commas to separate items in a list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FDA349-F469-4CC7-9F93-82967FEAD0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" b="2145"/>
          <a:stretch/>
        </p:blipFill>
        <p:spPr>
          <a:xfrm>
            <a:off x="6636743" y="1238487"/>
            <a:ext cx="4741120" cy="449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5970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9323"/>
          </a:xfrm>
        </p:spPr>
        <p:txBody>
          <a:bodyPr>
            <a:normAutofit fontScale="90000"/>
          </a:bodyPr>
          <a:lstStyle/>
          <a:p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What are commas?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58923"/>
            <a:ext cx="10382551" cy="52886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Commas (,) are used to create a small break between different parts of a sentence.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More than one comma may be used within a sentence.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Commas show the reader that they need to take a short pause whilst reading.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rgbClr val="002060"/>
                </a:solidFill>
              </a:rPr>
              <a:t>Read the following sentence making sure you take a short pause when you reach each comma.</a:t>
            </a:r>
          </a:p>
          <a:p>
            <a:pPr marL="0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</a:rPr>
              <a:t>In my lunchbox I had a cheese sandwich, a packet of crisps, some grapes, a banana and a drink. 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endParaRPr lang="en-GB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3235193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4DAA6-CE29-46D1-9B8A-5935B62E2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0533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Commas in lists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93CBB3-FE98-4617-90D4-7BFE68298D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9764888" cy="46525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Commas are used within a sentence which includes a list. The words </a:t>
            </a:r>
            <a:r>
              <a:rPr lang="en-GB" sz="2400" i="1" dirty="0">
                <a:solidFill>
                  <a:schemeClr val="tx1"/>
                </a:solidFill>
              </a:rPr>
              <a:t>and</a:t>
            </a:r>
            <a:r>
              <a:rPr lang="en-GB" sz="2400" dirty="0">
                <a:solidFill>
                  <a:schemeClr val="tx1"/>
                </a:solidFill>
              </a:rPr>
              <a:t> or </a:t>
            </a:r>
            <a:r>
              <a:rPr lang="en-GB" sz="2400" i="1" dirty="0" err="1">
                <a:solidFill>
                  <a:schemeClr val="tx1"/>
                </a:solidFill>
              </a:rPr>
              <a:t>or</a:t>
            </a:r>
            <a:r>
              <a:rPr lang="en-GB" sz="2400" dirty="0">
                <a:solidFill>
                  <a:schemeClr val="tx1"/>
                </a:solidFill>
              </a:rPr>
              <a:t> must be used to separate the last two items in a list. Look at the examples below:</a:t>
            </a:r>
          </a:p>
          <a:p>
            <a:pPr marL="0" indent="0">
              <a:buNone/>
            </a:pPr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FF0000"/>
                </a:solidFill>
              </a:rPr>
              <a:t>Tom ordered a hamburger, chips, ice-cream and lemonade from the menu.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FF0000"/>
                </a:solidFill>
              </a:rPr>
              <a:t>Abdul needed a pencil, paper, water, a paintbrush and paints for his art project.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FF0000"/>
                </a:solidFill>
              </a:rPr>
              <a:t>Tabitha cannot find her hat, coat or gloves.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9968913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A2EA6A6-CD0C-4CFD-8EC2-AA44F9870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E33DA-F551-4932-A955-12F7641BD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Have a go!</a:t>
            </a:r>
          </a:p>
        </p:txBody>
      </p:sp>
      <p:pic>
        <p:nvPicPr>
          <p:cNvPr id="8" name="Content Placeholder 4" descr="A picture containing object, indoor&#10;&#10;Description generated with high confidence">
            <a:extLst>
              <a:ext uri="{FF2B5EF4-FFF2-40B4-BE49-F238E27FC236}">
                <a16:creationId xmlns:a16="http://schemas.microsoft.com/office/drawing/2014/main" id="{E47CC212-231F-473B-9469-E1DEC98942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5" r="3" b="15705"/>
          <a:stretch/>
        </p:blipFill>
        <p:spPr>
          <a:xfrm>
            <a:off x="872064" y="1264146"/>
            <a:ext cx="6045576" cy="4327727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5C1E6BF-5BAB-47B5-8D03-A2A6A0F98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Lisa went to the shop and bought four of these items. Complete the sentence below including the items she bought. Remember commas!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Lisa bought </a:t>
            </a:r>
          </a:p>
        </p:txBody>
      </p:sp>
    </p:spTree>
    <p:extLst>
      <p:ext uri="{BB962C8B-B14F-4D97-AF65-F5344CB8AC3E}">
        <p14:creationId xmlns:p14="http://schemas.microsoft.com/office/powerpoint/2010/main" val="322282898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A2EA6A6-CD0C-4CFD-8EC2-AA44F9870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BA325F-F9C5-4EAC-8339-2574B685F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Have a go!</a:t>
            </a: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5DC22D6A-2B2B-44A0-89AB-CD156EB440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553" r="3" b="3"/>
          <a:stretch/>
        </p:blipFill>
        <p:spPr>
          <a:xfrm>
            <a:off x="872064" y="1264141"/>
            <a:ext cx="6045576" cy="4327736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799E71B-E553-4428-AF47-417F66FCD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Eliza made this sandwich. Complete the sentence below to show what Eliza’s sandwich was made with. Remember commas!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Eliza’s sandwich contained </a:t>
            </a:r>
          </a:p>
          <a:p>
            <a:pPr marL="0" indent="0">
              <a:buNone/>
            </a:pPr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263265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A2EA6A6-CD0C-4CFD-8EC2-AA44F9870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4139F7-9DF7-4D7B-8EDF-75D308F49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Have a go!</a:t>
            </a: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6D3AF106-B25F-470C-A1A5-3D6E3C559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65887" y="857675"/>
            <a:ext cx="4857930" cy="5140669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6EC2D54-4AE7-4859-8B5E-7BE4A6489C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Tariq  saw these animals when he went to the zoo.  Complete the sentence below including the animals he saw.  Remember commas!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When Tariq went to the zoo he saw </a:t>
            </a: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235031237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EEB62-290D-409E-8CA4-A0FB0B6E7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Have a go!</a:t>
            </a: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A8214776-213B-4632-BF46-63339654F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316621" y="2093789"/>
            <a:ext cx="2896569" cy="3394416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60A24EA-3768-4A24-A52A-7DE40BC02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0977" y="2057400"/>
            <a:ext cx="6524894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What types of fruit are in this basket? Complete the sentence below to show what fruits the basket contains. Remember commas!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The fruit basket contains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491614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42C25-46A6-479D-88BD-C66EAE044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3632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F33D4-EC67-4539-88E6-1E5BB42914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55187"/>
            <a:ext cx="9521743" cy="46235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Where do commas need to be added in these sentences?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Jamie does not like onions carrots or peppers.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Omar’s favourite lessons are art music and maths. 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I enjoy playing football netball and hockey.</a:t>
            </a:r>
          </a:p>
          <a:p>
            <a:pPr>
              <a:buFont typeface="Wingdings 3" charset="2"/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At the fair, Rupert went on the bumper cars helter-skelter bouncy castle and merry-go-round.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My favourite Roald Dahl books are The Twits Charlie and the Chocolate Factory and James and the Giant Peach.</a:t>
            </a:r>
          </a:p>
          <a:p>
            <a:pPr>
              <a:buAutoNum type="arabicPeriod"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285839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42C25-46A6-479D-88BD-C66EAE044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5587"/>
          </a:xfrm>
        </p:spPr>
        <p:txBody>
          <a:bodyPr/>
          <a:lstStyle/>
          <a:p>
            <a:r>
              <a:rPr lang="en-GB" dirty="0"/>
              <a:t>Were you right?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F33D4-EC67-4539-88E6-1E5BB42914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4818"/>
            <a:ext cx="9521743" cy="4623582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Jamie does not like onions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carrots or peppers.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Omar’s favourite lessons are art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music and maths. 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I enjoy playing football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netball and hockey.</a:t>
            </a:r>
          </a:p>
          <a:p>
            <a:pPr>
              <a:buFont typeface="Wingdings 3" charset="2"/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At the fair, Rupert went on the bumper cars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helter-skelter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bouncy castle and merry-go-round.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My favourite Roald Dahl books are The Twits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Charlie and the Chocolate Factory and James and the Giant Peach.</a:t>
            </a:r>
          </a:p>
          <a:p>
            <a:pPr>
              <a:buAutoNum type="arabicPeriod"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3506625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88D53-7AA5-48D0-A33D-7046619A4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157094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75132-6381-4C51-A50A-AB775FAB58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66694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Complete the sentences below: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</a:endParaRP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The four seasons of the year are   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My top three favourite foods are</a:t>
            </a:r>
          </a:p>
          <a:p>
            <a:pPr>
              <a:buAutoNum type="arabicPeriod"/>
            </a:pPr>
            <a:r>
              <a:rPr lang="en-GB" sz="2400" dirty="0">
                <a:solidFill>
                  <a:srgbClr val="002060"/>
                </a:solidFill>
              </a:rPr>
              <a:t>The colours of the rainbow are</a:t>
            </a:r>
          </a:p>
          <a:p>
            <a:pPr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3493910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859369" cy="662609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Can you spot the missing commas in this information text?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298" y="1395146"/>
            <a:ext cx="8760902" cy="49518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002060"/>
                </a:solidFill>
              </a:rPr>
              <a:t>Animal Diets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Carnivores are animals which meat.  Examples of carnivores are lions crocodiles snakes polar bears and owls.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Herbivores are animals which eat plants. Their diets consist of foods like bark nuts berries wood and grass. Examples of herbivores include giraffes kangaroos horses beavers squirrels mice and cows.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Omnivores are animals which eat plants and meat. Examples of omnivores include monkeys hedgehogs rats pigs and crows.</a:t>
            </a:r>
          </a:p>
          <a:p>
            <a:pPr marL="0" indent="0">
              <a:buNone/>
            </a:pPr>
            <a:endParaRPr lang="en-GB" sz="2400" u="sng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5291318-C672-43FD-ACB9-06761C180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450" y="1204323"/>
            <a:ext cx="2798252" cy="17117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1BC318-C697-470B-9A02-E46421C60A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5012889"/>
            <a:ext cx="7772400" cy="171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14271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859369" cy="662609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Were you right?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298" y="1395146"/>
            <a:ext cx="8760902" cy="49518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002060"/>
                </a:solidFill>
              </a:rPr>
              <a:t>Animal Diets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Carnivores are animals which meat.  Examples of carnivores are lions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crocodiles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snakes</a:t>
            </a:r>
            <a:r>
              <a:rPr lang="en-GB" sz="2400" dirty="0">
                <a:solidFill>
                  <a:srgbClr val="FF0000"/>
                </a:solidFill>
              </a:rPr>
              <a:t>, </a:t>
            </a:r>
            <a:r>
              <a:rPr lang="en-GB" sz="2400" dirty="0">
                <a:solidFill>
                  <a:srgbClr val="002060"/>
                </a:solidFill>
              </a:rPr>
              <a:t>polar bears and owls.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Herbivores are animals which eat plants. Their diets consist of foods like bark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nuts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berries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wood and grass. Examples of herbivores include giraffes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kangaroos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horses</a:t>
            </a:r>
            <a:r>
              <a:rPr lang="en-GB" sz="2400" dirty="0">
                <a:solidFill>
                  <a:srgbClr val="FF0000"/>
                </a:solidFill>
              </a:rPr>
              <a:t>, </a:t>
            </a:r>
            <a:r>
              <a:rPr lang="en-GB" sz="2400" dirty="0">
                <a:solidFill>
                  <a:srgbClr val="002060"/>
                </a:solidFill>
              </a:rPr>
              <a:t>beavers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squirrels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mice and cows.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Omnivores are animals which eat plants and meat. Examples of omnivores include monkeys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hedgehogs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rats</a:t>
            </a:r>
            <a:r>
              <a:rPr lang="en-GB" sz="2400" dirty="0">
                <a:solidFill>
                  <a:srgbClr val="FF0000"/>
                </a:solidFill>
              </a:rPr>
              <a:t>,</a:t>
            </a:r>
            <a:r>
              <a:rPr lang="en-GB" sz="2400" dirty="0">
                <a:solidFill>
                  <a:srgbClr val="002060"/>
                </a:solidFill>
              </a:rPr>
              <a:t> pigs and crows.</a:t>
            </a:r>
          </a:p>
          <a:p>
            <a:pPr marL="0" indent="0">
              <a:buNone/>
            </a:pPr>
            <a:endParaRPr lang="en-GB" sz="2400" u="sng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5291318-C672-43FD-ACB9-06761C180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724" y="1272209"/>
            <a:ext cx="2798252" cy="17117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1BC318-C697-470B-9A02-E46421C60A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5012889"/>
            <a:ext cx="7772400" cy="171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79339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60ACF-6A9B-482B-AE4C-AAB2D4061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Reflect and Discuss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582CB-90B5-417D-A9B5-02338CB27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857012"/>
            <a:ext cx="10619023" cy="4523909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One of these comma facts is </a:t>
            </a:r>
            <a:r>
              <a:rPr lang="en-GB" sz="2400" dirty="0">
                <a:solidFill>
                  <a:srgbClr val="FF0000"/>
                </a:solidFill>
              </a:rPr>
              <a:t>incorrect. </a:t>
            </a:r>
            <a:r>
              <a:rPr lang="en-GB" sz="2400" dirty="0">
                <a:solidFill>
                  <a:srgbClr val="002060"/>
                </a:solidFill>
              </a:rPr>
              <a:t>Which one is it?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002060"/>
                </a:solidFill>
              </a:rPr>
              <a:t>Commas are used in sentences which contain a list.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002060"/>
                </a:solidFill>
              </a:rPr>
              <a:t>Commas may be found at the end of a sentence.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002060"/>
                </a:solidFill>
              </a:rPr>
              <a:t>The words </a:t>
            </a:r>
            <a:r>
              <a:rPr lang="en-GB" sz="2400" i="1" dirty="0">
                <a:solidFill>
                  <a:srgbClr val="002060"/>
                </a:solidFill>
              </a:rPr>
              <a:t>and</a:t>
            </a:r>
            <a:r>
              <a:rPr lang="en-GB" sz="2400" dirty="0">
                <a:solidFill>
                  <a:srgbClr val="002060"/>
                </a:solidFill>
              </a:rPr>
              <a:t> or </a:t>
            </a:r>
            <a:r>
              <a:rPr lang="en-GB" sz="2400" i="1" dirty="0" err="1">
                <a:solidFill>
                  <a:srgbClr val="002060"/>
                </a:solidFill>
              </a:rPr>
              <a:t>or</a:t>
            </a:r>
            <a:r>
              <a:rPr lang="en-GB" sz="2400" dirty="0">
                <a:solidFill>
                  <a:srgbClr val="002060"/>
                </a:solidFill>
              </a:rPr>
              <a:t> are used to separate the last two items in a sentence with a list.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751687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588C80-D78F-4499-AE89-ACE664E539A6}"/>
</file>

<file path=customXml/itemProps2.xml><?xml version="1.0" encoding="utf-8"?>
<ds:datastoreItem xmlns:ds="http://schemas.openxmlformats.org/officeDocument/2006/customXml" ds:itemID="{68FEA2E1-91D6-4379-8EAB-786EEC265E4C}"/>
</file>

<file path=customXml/itemProps3.xml><?xml version="1.0" encoding="utf-8"?>
<ds:datastoreItem xmlns:ds="http://schemas.openxmlformats.org/officeDocument/2006/customXml" ds:itemID="{0268ADE7-FA89-48B5-A5FC-896C8FD1A6E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3923</TotalTime>
  <Words>710</Words>
  <Application>Microsoft Office PowerPoint</Application>
  <PresentationFormat>Widescreen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Corbel</vt:lpstr>
      <vt:lpstr>Wingdings</vt:lpstr>
      <vt:lpstr>Wingdings 3</vt:lpstr>
      <vt:lpstr>Basis</vt:lpstr>
      <vt:lpstr>YEAR 2 PUNCTUATION OBJECTIVE</vt:lpstr>
      <vt:lpstr> What are commas?  </vt:lpstr>
      <vt:lpstr>Commas in lists</vt:lpstr>
      <vt:lpstr>Have a go!</vt:lpstr>
      <vt:lpstr>Have a go!</vt:lpstr>
      <vt:lpstr>Have a go!</vt:lpstr>
      <vt:lpstr>Have a go!</vt:lpstr>
      <vt:lpstr>Have a go!</vt:lpstr>
      <vt:lpstr>Were you right?</vt:lpstr>
      <vt:lpstr>Have a go!</vt:lpstr>
      <vt:lpstr>Can you spot the missing commas in this information text?</vt:lpstr>
      <vt:lpstr>Were you right?</vt:lpstr>
      <vt:lpstr>Reflect and Discuss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 5 Sentence Objectives</dc:title>
  <dc:creator>Karen Moncrieffe</dc:creator>
  <cp:lastModifiedBy>Karen Moncrieffe</cp:lastModifiedBy>
  <cp:revision>184</cp:revision>
  <dcterms:created xsi:type="dcterms:W3CDTF">2016-08-21T07:41:34Z</dcterms:created>
  <dcterms:modified xsi:type="dcterms:W3CDTF">2018-12-14T11:09:20Z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