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1" r:id="rId6"/>
    <p:sldId id="270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Roboto" panose="020B0604020202020204" charset="0"/>
      <p:regular r:id="rId17"/>
      <p:bold r:id="rId18"/>
      <p:italic r:id="rId19"/>
      <p:boldItalic r:id="rId20"/>
    </p:embeddedFont>
    <p:embeddedFont>
      <p:font typeface="Twinkl" pitchFamily="2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f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see-through-the-eye-of-g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hyperlink" Target="https://creativecommons.org/licenses/by/2.0/uk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Owl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5B19C60-24E0-4E6F-951B-FF213ABFCE7E}"/>
              </a:ext>
            </a:extLst>
          </p:cNvPr>
          <p:cNvSpPr/>
          <p:nvPr/>
        </p:nvSpPr>
        <p:spPr>
          <a:xfrm>
            <a:off x="3536830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942936" y="2598001"/>
            <a:ext cx="3045124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This bird waits, listens and watches for prey then swoops down. Their large facial disk and the position of their ears, helps them focus sounds and locate their prey.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67DA4A35-5CE5-4AA0-A34C-64E982FC05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9" r="6934"/>
          <a:stretch>
            <a:fillRect/>
          </a:stretch>
        </p:blipFill>
        <p:spPr bwMode="auto">
          <a:xfrm>
            <a:off x="810884" y="1729385"/>
            <a:ext cx="3783635" cy="3399227"/>
          </a:xfrm>
          <a:prstGeom prst="round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0130279-7690-408F-8071-A0548ED143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025" y="536821"/>
            <a:ext cx="2146436" cy="187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A5BA1DB-9C0C-4FEF-B12B-44B3654BD1D3}"/>
              </a:ext>
            </a:extLst>
          </p:cNvPr>
          <p:cNvSpPr/>
          <p:nvPr/>
        </p:nvSpPr>
        <p:spPr>
          <a:xfrm>
            <a:off x="808253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FF4E3CC-0BFD-44E7-9CAD-18DAAC471CC0}"/>
              </a:ext>
            </a:extLst>
          </p:cNvPr>
          <p:cNvSpPr/>
          <p:nvPr/>
        </p:nvSpPr>
        <p:spPr>
          <a:xfrm>
            <a:off x="1278389" y="2736500"/>
            <a:ext cx="3014937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Badgers live in setts under the ground and come out at night. They have very poor eyesight and a very good sense of smell and hearing.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Badger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06A2862-CA5A-45DE-A48D-2AFEFCE3141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6" t="2422" r="27098" b="3211"/>
          <a:stretch/>
        </p:blipFill>
        <p:spPr>
          <a:xfrm>
            <a:off x="4548093" y="1724682"/>
            <a:ext cx="3783635" cy="3399228"/>
          </a:xfrm>
          <a:prstGeom prst="round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802453-58F0-4DC9-9568-D8119BAD7C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55" y="4202788"/>
            <a:ext cx="3178798" cy="208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108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Fox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9E85380-D3DF-4198-B382-1C2B46BCC094}"/>
              </a:ext>
            </a:extLst>
          </p:cNvPr>
          <p:cNvSpPr/>
          <p:nvPr/>
        </p:nvSpPr>
        <p:spPr>
          <a:xfrm>
            <a:off x="3480758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880868" y="2459504"/>
            <a:ext cx="3165897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red fox has tendencies to become nocturnal in areas of human interference, for example, cities.</a:t>
            </a:r>
          </a:p>
          <a:p>
            <a:endParaRPr lang="en-GB" dirty="0"/>
          </a:p>
          <a:p>
            <a:r>
              <a:rPr lang="en-GB" dirty="0"/>
              <a:t>Foxes are more active at night and twilight and hunt alone.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E7F630B4-B7D2-4A54-BA8F-4E1D72DEFC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87" t="6419" r="14994" b="4745"/>
          <a:stretch/>
        </p:blipFill>
        <p:spPr bwMode="auto">
          <a:xfrm>
            <a:off x="866955" y="1820174"/>
            <a:ext cx="3783634" cy="3399227"/>
          </a:xfrm>
          <a:prstGeom prst="round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1865BEC-05A0-439C-9A17-76EBD9D5FB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760" y="3895987"/>
            <a:ext cx="3503919" cy="2414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533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Long-eared Jerboa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F787D11-1A5D-4641-9C97-97A2423F065C}"/>
              </a:ext>
            </a:extLst>
          </p:cNvPr>
          <p:cNvSpPr/>
          <p:nvPr/>
        </p:nvSpPr>
        <p:spPr>
          <a:xfrm>
            <a:off x="808252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66191E5-EBDE-4E80-93D2-ADB133D385FD}"/>
              </a:ext>
            </a:extLst>
          </p:cNvPr>
          <p:cNvSpPr/>
          <p:nvPr/>
        </p:nvSpPr>
        <p:spPr>
          <a:xfrm>
            <a:off x="1235257" y="2597999"/>
            <a:ext cx="3062380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long-eared jerboa is a nocturnal, jumping rodent that feeds mainly on insects, and lives in the Gobi desert in temperatures ranging from </a:t>
            </a:r>
          </a:p>
          <a:p>
            <a:r>
              <a:rPr lang="en-GB" dirty="0"/>
              <a:t>-40 to +40.</a:t>
            </a:r>
          </a:p>
        </p:txBody>
      </p:sp>
      <p:pic>
        <p:nvPicPr>
          <p:cNvPr id="16" name="Picture 1">
            <a:extLst>
              <a:ext uri="{FF2B5EF4-FFF2-40B4-BE49-F238E27FC236}">
                <a16:creationId xmlns:a16="http://schemas.microsoft.com/office/drawing/2014/main" id="{52BF3FF1-836C-4470-9704-72A5AF86D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9" r="6091"/>
          <a:stretch>
            <a:fillRect/>
          </a:stretch>
        </p:blipFill>
        <p:spPr bwMode="auto">
          <a:xfrm>
            <a:off x="4552112" y="1729383"/>
            <a:ext cx="3783635" cy="3399227"/>
          </a:xfrm>
          <a:prstGeom prst="round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8C8410C-156A-4BFC-B9E4-7A24625AAF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8560">
            <a:off x="2922347" y="4115192"/>
            <a:ext cx="1296850" cy="1140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547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6394E45-95EE-45D7-877C-E38D25922F9B}"/>
              </a:ext>
            </a:extLst>
          </p:cNvPr>
          <p:cNvSpPr/>
          <p:nvPr/>
        </p:nvSpPr>
        <p:spPr>
          <a:xfrm>
            <a:off x="3480758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32D54E-2C26-4CE5-80AB-22F0B998925F}"/>
              </a:ext>
            </a:extLst>
          </p:cNvPr>
          <p:cNvSpPr/>
          <p:nvPr/>
        </p:nvSpPr>
        <p:spPr>
          <a:xfrm>
            <a:off x="4911902" y="2459503"/>
            <a:ext cx="3165897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This night monkey has big brown eyes, helping his ability to be active at night.</a:t>
            </a:r>
            <a:br>
              <a:rPr lang="en-GB" dirty="0"/>
            </a:br>
            <a:endParaRPr lang="en-GB" dirty="0"/>
          </a:p>
          <a:p>
            <a:r>
              <a:rPr lang="en-GB" dirty="0"/>
              <a:t>They are called night monkeys because they are the only truly nocturnal monkey.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Night Monkey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2F43626-0513-46A1-A67A-F6F15B254CBE}"/>
              </a:ext>
            </a:extLst>
          </p:cNvPr>
          <p:cNvSpPr/>
          <p:nvPr/>
        </p:nvSpPr>
        <p:spPr>
          <a:xfrm>
            <a:off x="992453" y="5181976"/>
            <a:ext cx="3656770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</a:t>
            </a:r>
            <a:r>
              <a:rPr lang="en-GB" altLang="en-US" sz="8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Is There Anybody Out There....</a:t>
            </a:r>
            <a:r>
              <a:rPr lang="en-GB" altLang="en-US" sz="8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” by </a:t>
            </a:r>
            <a:r>
              <a:rPr lang="en-GB" altLang="en-US" sz="8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GollyGforce</a:t>
            </a:r>
            <a:r>
              <a:rPr lang="en-GB" altLang="en-US" sz="8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is licensed under </a:t>
            </a:r>
            <a:r>
              <a:rPr lang="en-GB" altLang="en-US" sz="8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8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75F34D6-05EE-48AB-8737-D80AD8F7DB2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0" r="12850"/>
          <a:stretch/>
        </p:blipFill>
        <p:spPr>
          <a:xfrm>
            <a:off x="929020" y="1729386"/>
            <a:ext cx="3783636" cy="3399227"/>
          </a:xfrm>
          <a:prstGeom prst="round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3608901-25E1-4204-BB3A-4B277134C2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67037" y="222442"/>
            <a:ext cx="2420472" cy="246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288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F787D11-1A5D-4641-9C97-97A2423F065C}"/>
              </a:ext>
            </a:extLst>
          </p:cNvPr>
          <p:cNvSpPr/>
          <p:nvPr/>
        </p:nvSpPr>
        <p:spPr>
          <a:xfrm>
            <a:off x="808252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66191E5-EBDE-4E80-93D2-ADB133D385FD}"/>
              </a:ext>
            </a:extLst>
          </p:cNvPr>
          <p:cNvSpPr/>
          <p:nvPr/>
        </p:nvSpPr>
        <p:spPr>
          <a:xfrm>
            <a:off x="1259828" y="2468480"/>
            <a:ext cx="306238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Tarantulas are nocturnal,</a:t>
            </a:r>
          </a:p>
          <a:p>
            <a:r>
              <a:rPr lang="en-GB" dirty="0"/>
              <a:t>avoiding bright light and direct sunlight.</a:t>
            </a:r>
            <a:br>
              <a:rPr lang="en-GB" dirty="0"/>
            </a:br>
            <a:endParaRPr lang="en-GB" dirty="0"/>
          </a:p>
          <a:p>
            <a:r>
              <a:rPr lang="en-GB" dirty="0"/>
              <a:t>They live in a small, dark holes in the ground and are mostly active at night.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7902F2-B6C4-4B67-BDA7-B4C961158D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42" t="2332" r="18005" b="2332"/>
          <a:stretch/>
        </p:blipFill>
        <p:spPr>
          <a:xfrm>
            <a:off x="4552111" y="1729381"/>
            <a:ext cx="3783635" cy="3417190"/>
          </a:xfrm>
          <a:prstGeom prst="round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Tarantula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9A2BCB-6050-49F8-8036-D8D071256F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30" y="4407472"/>
            <a:ext cx="3158528" cy="175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34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Bat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6394E45-95EE-45D7-877C-E38D25922F9B}"/>
              </a:ext>
            </a:extLst>
          </p:cNvPr>
          <p:cNvSpPr/>
          <p:nvPr/>
        </p:nvSpPr>
        <p:spPr>
          <a:xfrm>
            <a:off x="3549864" y="2118862"/>
            <a:ext cx="4796287" cy="262027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32D54E-2C26-4CE5-80AB-22F0B998925F}"/>
              </a:ext>
            </a:extLst>
          </p:cNvPr>
          <p:cNvSpPr/>
          <p:nvPr/>
        </p:nvSpPr>
        <p:spPr>
          <a:xfrm>
            <a:off x="4702998" y="2321003"/>
            <a:ext cx="3489004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Most bats are active at twilight or at night. Bats locate their prey using sonar, so they do not need daylight to hunt.</a:t>
            </a:r>
          </a:p>
          <a:p>
            <a:endParaRPr lang="en-GB" dirty="0"/>
          </a:p>
          <a:p>
            <a:r>
              <a:rPr lang="en-GB" dirty="0"/>
              <a:t>It is common for bats to retreat to caves during the winter and hibernate for six months.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5CCA61B2-2EB0-4B41-B211-53687829B9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91" t="2068" r="689" b="2068"/>
          <a:stretch/>
        </p:blipFill>
        <p:spPr bwMode="auto">
          <a:xfrm>
            <a:off x="797850" y="1729386"/>
            <a:ext cx="3750999" cy="3399227"/>
          </a:xfrm>
          <a:prstGeom prst="round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FB19333-6F96-4633-A0F6-4D2F16B17E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266" y="255930"/>
            <a:ext cx="3335082" cy="2065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930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182</TotalTime>
  <Words>253</Words>
  <Application>Microsoft Office PowerPoint</Application>
  <PresentationFormat>On-screen Show (4:3)</PresentationFormat>
  <Paragraphs>23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Twinkl</vt:lpstr>
      <vt:lpstr>Calibri</vt:lpstr>
      <vt:lpstr>Roboto</vt:lpstr>
      <vt:lpstr>Arial</vt:lpstr>
      <vt:lpstr>Office Theme</vt:lpstr>
      <vt:lpstr>PowerPoint Presentation</vt:lpstr>
      <vt:lpstr>Owl</vt:lpstr>
      <vt:lpstr>Badger</vt:lpstr>
      <vt:lpstr>Fox</vt:lpstr>
      <vt:lpstr>Long-eared Jerboa</vt:lpstr>
      <vt:lpstr>Night Monkey</vt:lpstr>
      <vt:lpstr>Tarantula</vt:lpstr>
      <vt:lpstr>Bat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Heald</dc:creator>
  <cp:lastModifiedBy>Sharon Tory</cp:lastModifiedBy>
  <cp:revision>15</cp:revision>
  <dcterms:created xsi:type="dcterms:W3CDTF">2020-06-06T09:58:12Z</dcterms:created>
  <dcterms:modified xsi:type="dcterms:W3CDTF">2021-01-25T11:50:29Z</dcterms:modified>
</cp:coreProperties>
</file>