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Override PartName="/ppt/theme/theme1.xml" ContentType="application/vnd.openxmlformats-officedocument.theme+xml"/>
  <Override PartName="/ppt/theme/theme2.xml" ContentType="application/vnd.openxmlformats-officedocument.theme+xml"/>
  <Override PartName="/ppt/notesMasters/notesMaster1.xml" ContentType="application/vnd.openxmlformats-officedocument.presentationml.notesMaster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presentation.xml" ContentType="application/vnd.openxmlformats-officedocument.presentationml.presentation.main+xml"/>
  <Override PartName="/customXml/itemProps2.xml" ContentType="application/vnd.openxmlformats-officedocument.customXmlProperties+xml"/>
  <Override PartName="/customXml/itemProps1.xml" ContentType="application/vnd.openxmlformats-officedocument.customXmlProperties+xml"/>
  <Override PartName="/customXml/itemProps3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2" Type="http://schemas.openxmlformats.org/officeDocument/2006/relationships/custom-properties" Target="docProps/custom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autoCompressPictures="0" strictFirstAndLastChars="0" saveSubsetFonts="1">
  <p:sldMasterIdLst>
    <p:sldMasterId id="2147483659" r:id="rId4"/>
  </p:sldMasterIdLst>
  <p:notesMasterIdLst>
    <p:notesMasterId r:id="rId5"/>
  </p:notesMasterIdLst>
  <p:sldIdLst>
    <p:sldId id="256" r:id="rId6"/>
    <p:sldId id="257" r:id="rId7"/>
    <p:sldId id="258" r:id="rId8"/>
    <p:sldId id="259" r:id="rId9"/>
    <p:sldId id="260" r:id="rId10"/>
    <p:sldId id="261" r:id="rId11"/>
    <p:sldId id="262" r:id="rId12"/>
    <p:sldId id="263" r:id="rId13"/>
    <p:sldId id="264" r:id="rId14"/>
  </p:sldIdLst>
  <p:sldSz cy="5143500" cx="9144000"/>
  <p:notesSz cx="6858000" cy="9144000"/>
  <p:defaultText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/>
</file>

<file path=ppt/viewProps.xml><?xml version="1.0" encoding="utf-8"?>
<p:view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Comments="0">
  <p:slideViewPr>
    <p:cSldViewPr snapToGrid="0">
      <p:cViewPr varScale="1">
        <p:scale>
          <a:sx n="100" d="100"/>
          <a:sy n="100" d="100"/>
        </p:scale>
        <p:origin x="0" y="0"/>
      </p:cViewPr>
      <p:guideLst>
        <p:guide pos="1620" orient="horz"/>
        <p:guide pos="2880"/>
      </p:guideLst>
    </p:cSldViewPr>
  </p:slideViewPr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8.xml"/><Relationship Id="rId8" Type="http://schemas.openxmlformats.org/officeDocument/2006/relationships/slide" Target="slides/slide3.xml"/><Relationship Id="rId3" Type="http://schemas.openxmlformats.org/officeDocument/2006/relationships/presProps" Target="presProps.xml"/><Relationship Id="rId12" Type="http://schemas.openxmlformats.org/officeDocument/2006/relationships/slide" Target="slides/slide7.xml"/><Relationship Id="rId7" Type="http://schemas.openxmlformats.org/officeDocument/2006/relationships/slide" Target="slides/slide2.xml"/><Relationship Id="rId17" Type="http://schemas.openxmlformats.org/officeDocument/2006/relationships/customXml" Target="../customXml/item3.xml"/><Relationship Id="rId2" Type="http://schemas.openxmlformats.org/officeDocument/2006/relationships/viewProps" Target="viewProps.xml"/><Relationship Id="rId16" Type="http://schemas.openxmlformats.org/officeDocument/2006/relationships/customXml" Target="../customXml/item2.xml"/><Relationship Id="rId11" Type="http://schemas.openxmlformats.org/officeDocument/2006/relationships/slide" Target="slides/slide6.xml"/><Relationship Id="rId1" Type="http://schemas.openxmlformats.org/officeDocument/2006/relationships/theme" Target="theme/theme1.xml"/><Relationship Id="rId6" Type="http://schemas.openxmlformats.org/officeDocument/2006/relationships/slide" Target="slides/slide1.xml"/><Relationship Id="rId5" Type="http://schemas.openxmlformats.org/officeDocument/2006/relationships/notesMaster" Target="notesMasters/notesMaster1.xml"/><Relationship Id="rId15" Type="http://schemas.openxmlformats.org/officeDocument/2006/relationships/customXml" Target="../customXml/item1.xml"/><Relationship Id="rId10" Type="http://schemas.openxmlformats.org/officeDocument/2006/relationships/slide" Target="slides/slide5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4.xml"/><Relationship Id="rId14" Type="http://schemas.openxmlformats.org/officeDocument/2006/relationships/slide" Target="slides/slide9.xml"/></Relationships>
</file>

<file path=ppt/notesMasters/_rels/notesMaster1.xml.rels><?xml version="1.0" encoding="UTF-8" standalone="yes"?>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/>
          <p:nvPr>
            <p:ph idx="2" type="sldImg"/>
          </p:nvPr>
        </p:nvSpPr>
        <p:spPr>
          <a:xfrm>
            <a:off x="381300" y="685800"/>
            <a:ext cx="609607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4" name="Google Shape;4;n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indent="-298450" lvl="0" marL="4572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indent="-298450" lvl="1" marL="9144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indent="-298450" lvl="2" marL="13716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indent="-298450" lvl="3" marL="18288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indent="-298450" lvl="4" marL="22860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indent="-298450" lvl="5" marL="27432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indent="-298450" lvl="6" marL="32004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indent="-298450" lvl="7" marL="36576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indent="-298450" lvl="8" marL="41148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/>
        </p:txBody>
      </p:sp>
    </p:spTree>
  </p:cSld>
  <p:clrMap accent1="accent1" accent2="accent2" accent3="accent3" accent4="accent4" accent5="accent5" accent6="accent6" bg1="lt1" bg2="dk2" tx1="dk1" tx2="lt2" folHlink="folHlink" hlink="hlink"/>
  <p:notes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50" name="Shape 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Google Shape;51;p:notes"/>
          <p:cNvSpPr/>
          <p:nvPr>
            <p:ph idx="2" type="sldImg"/>
          </p:nvPr>
        </p:nvSpPr>
        <p:spPr>
          <a:xfrm>
            <a:off x="381300" y="685800"/>
            <a:ext cx="609607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2" name="Google Shape;52;p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56" name="Shape 5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" name="Google Shape;57;g4764ba5181_0_13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8" name="Google Shape;58;g4764ba5181_0_13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62" name="Shape 6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" name="Google Shape;63;g4764ba5181_0_1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64" name="Google Shape;64;g4764ba5181_0_1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68" name="Shape 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" name="Google Shape;69;g4764ba5181_0_23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70" name="Google Shape;70;g4764ba5181_0_23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75" name="Shape 7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" name="Google Shape;76;g4764ba5181_0_33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77" name="Google Shape;77;g4764ba5181_0_33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82" name="Shape 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" name="Google Shape;83;g88f4f2f7ee_0_3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4" name="Google Shape;84;g88f4f2f7ee_0_3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89" name="Shape 8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0" name="Google Shape;90;g88f4f2f7ee_0_9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91" name="Google Shape;91;g88f4f2f7ee_0_9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96" name="Shape 9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7" name="Google Shape;97;g88f4f2f7ee_0_23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98" name="Google Shape;98;g88f4f2f7ee_0_23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03" name="Shape 10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" name="Google Shape;104;g4764ba5181_0_18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05" name="Google Shape;105;g4764ba5181_0_18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slide" type="title">
  <p:cSld name="TITLE">
    <p:spTree>
      <p:nvGrpSpPr>
        <p:cNvPr id="9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2"/>
          <p:cNvSpPr txBox="1"/>
          <p:nvPr>
            <p:ph type="ctrTitle"/>
          </p:nvPr>
        </p:nvSpPr>
        <p:spPr>
          <a:xfrm>
            <a:off x="311708" y="744575"/>
            <a:ext cx="8520600" cy="20526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1pPr>
            <a:lvl2pPr lvl="1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2pPr>
            <a:lvl3pPr lvl="2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3pPr>
            <a:lvl4pPr lvl="3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4pPr>
            <a:lvl5pPr lvl="4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5pPr>
            <a:lvl6pPr lvl="5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6pPr>
            <a:lvl7pPr lvl="6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7pPr>
            <a:lvl8pPr lvl="7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8pPr>
            <a:lvl9pPr lvl="8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9pPr>
          </a:lstStyle>
          <a:p/>
        </p:txBody>
      </p:sp>
      <p:sp>
        <p:nvSpPr>
          <p:cNvPr id="11" name="Google Shape;11;p2"/>
          <p:cNvSpPr txBox="1"/>
          <p:nvPr>
            <p:ph idx="1" type="subTitle"/>
          </p:nvPr>
        </p:nvSpPr>
        <p:spPr>
          <a:xfrm>
            <a:off x="311700" y="2834125"/>
            <a:ext cx="8520600" cy="7926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9pPr>
          </a:lstStyle>
          <a:p/>
        </p:txBody>
      </p:sp>
      <p:sp>
        <p:nvSpPr>
          <p:cNvPr id="12" name="Google Shape;12;p2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Section header" type="secHead">
  <p:cSld name="SECTION_HEADER">
    <p:spTree>
      <p:nvGrpSpPr>
        <p:cNvPr id="13" name="Shape 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Google Shape;14;p3"/>
          <p:cNvSpPr txBox="1"/>
          <p:nvPr>
            <p:ph type="title"/>
          </p:nvPr>
        </p:nvSpPr>
        <p:spPr>
          <a:xfrm>
            <a:off x="311700" y="2150850"/>
            <a:ext cx="8520600" cy="8418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1pPr>
            <a:lvl2pPr lvl="1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2pPr>
            <a:lvl3pPr lvl="2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3pPr>
            <a:lvl4pPr lvl="3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4pPr>
            <a:lvl5pPr lvl="4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5pPr>
            <a:lvl6pPr lvl="5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6pPr>
            <a:lvl7pPr lvl="6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7pPr>
            <a:lvl8pPr lvl="7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8pPr>
            <a:lvl9pPr lvl="8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9pPr>
          </a:lstStyle>
          <a:p/>
        </p:txBody>
      </p:sp>
      <p:sp>
        <p:nvSpPr>
          <p:cNvPr id="15" name="Google Shape;15;p3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body" type="tx">
  <p:cSld name="TITLE_AND_BODY">
    <p:spTree>
      <p:nvGrpSpPr>
        <p:cNvPr id="16" name="Shape 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Google Shape;17;p4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sp>
        <p:nvSpPr>
          <p:cNvPr id="18" name="Google Shape;18;p4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indent="-342900" lvl="0" marL="45720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indent="-317500" lvl="1" marL="9144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2pPr>
            <a:lvl3pPr indent="-317500" lvl="2" marL="1371600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3pPr>
            <a:lvl4pPr indent="-317500" lvl="3" marL="1828800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4pPr>
            <a:lvl5pPr indent="-317500" lvl="4" marL="22860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5pPr>
            <a:lvl6pPr indent="-317500" lvl="5" marL="2743200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6pPr>
            <a:lvl7pPr indent="-317500" lvl="6" marL="3200400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7pPr>
            <a:lvl8pPr indent="-317500" lvl="7" marL="36576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8pPr>
            <a:lvl9pPr indent="-317500" lvl="8" marL="4114800">
              <a:spcBef>
                <a:spcPts val="1600"/>
              </a:spcBef>
              <a:spcAft>
                <a:spcPts val="1600"/>
              </a:spcAft>
              <a:buSzPts val="1400"/>
              <a:buChar char="■"/>
              <a:defRPr/>
            </a:lvl9pPr>
          </a:lstStyle>
          <a:p/>
        </p:txBody>
      </p:sp>
      <p:sp>
        <p:nvSpPr>
          <p:cNvPr id="19" name="Google Shape;19;p4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two columns" type="twoColTx">
  <p:cSld name="TITLE_AND_TWO_COLUMNS">
    <p:spTree>
      <p:nvGrpSpPr>
        <p:cNvPr id="20" name="Shape 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Google Shape;21;p5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sp>
        <p:nvSpPr>
          <p:cNvPr id="22" name="Google Shape;22;p5"/>
          <p:cNvSpPr txBox="1"/>
          <p:nvPr>
            <p:ph idx="1" type="body"/>
          </p:nvPr>
        </p:nvSpPr>
        <p:spPr>
          <a:xfrm>
            <a:off x="311700" y="1152475"/>
            <a:ext cx="39999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indent="-317500" lvl="0" marL="4572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indent="-304800" lvl="1" marL="9144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2pPr>
            <a:lvl3pPr indent="-304800" lvl="2" marL="13716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3pPr>
            <a:lvl4pPr indent="-304800" lvl="3" marL="18288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4pPr>
            <a:lvl5pPr indent="-304800" lvl="4" marL="22860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5pPr>
            <a:lvl6pPr indent="-304800" lvl="5" marL="27432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6pPr>
            <a:lvl7pPr indent="-304800" lvl="6" marL="32004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7pPr>
            <a:lvl8pPr indent="-304800" lvl="7" marL="36576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8pPr>
            <a:lvl9pPr indent="-304800" lvl="8" marL="4114800">
              <a:spcBef>
                <a:spcPts val="1600"/>
              </a:spcBef>
              <a:spcAft>
                <a:spcPts val="1600"/>
              </a:spcAft>
              <a:buSzPts val="1200"/>
              <a:buChar char="■"/>
              <a:defRPr sz="1200"/>
            </a:lvl9pPr>
          </a:lstStyle>
          <a:p/>
        </p:txBody>
      </p:sp>
      <p:sp>
        <p:nvSpPr>
          <p:cNvPr id="23" name="Google Shape;23;p5"/>
          <p:cNvSpPr txBox="1"/>
          <p:nvPr>
            <p:ph idx="2" type="body"/>
          </p:nvPr>
        </p:nvSpPr>
        <p:spPr>
          <a:xfrm>
            <a:off x="4832400" y="1152475"/>
            <a:ext cx="39999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indent="-317500" lvl="0" marL="4572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indent="-304800" lvl="1" marL="9144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2pPr>
            <a:lvl3pPr indent="-304800" lvl="2" marL="13716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3pPr>
            <a:lvl4pPr indent="-304800" lvl="3" marL="18288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4pPr>
            <a:lvl5pPr indent="-304800" lvl="4" marL="22860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5pPr>
            <a:lvl6pPr indent="-304800" lvl="5" marL="27432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6pPr>
            <a:lvl7pPr indent="-304800" lvl="6" marL="32004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7pPr>
            <a:lvl8pPr indent="-304800" lvl="7" marL="36576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8pPr>
            <a:lvl9pPr indent="-304800" lvl="8" marL="4114800">
              <a:spcBef>
                <a:spcPts val="1600"/>
              </a:spcBef>
              <a:spcAft>
                <a:spcPts val="1600"/>
              </a:spcAft>
              <a:buSzPts val="1200"/>
              <a:buChar char="■"/>
              <a:defRPr sz="1200"/>
            </a:lvl9pPr>
          </a:lstStyle>
          <a:p/>
        </p:txBody>
      </p:sp>
      <p:sp>
        <p:nvSpPr>
          <p:cNvPr id="24" name="Google Shape;24;p5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only" type="titleOnly">
  <p:cSld name="TITLE_ONLY">
    <p:spTree>
      <p:nvGrpSpPr>
        <p:cNvPr id="25" name="Shape 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Google Shape;26;p6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sp>
        <p:nvSpPr>
          <p:cNvPr id="27" name="Google Shape;27;p6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One column text">
  <p:cSld name="ONE_COLUMN_TEXT">
    <p:spTree>
      <p:nvGrpSpPr>
        <p:cNvPr id="28" name="Shape 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Google Shape;29;p7"/>
          <p:cNvSpPr txBox="1"/>
          <p:nvPr>
            <p:ph type="title"/>
          </p:nvPr>
        </p:nvSpPr>
        <p:spPr>
          <a:xfrm>
            <a:off x="311700" y="555600"/>
            <a:ext cx="2808000" cy="7557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1pPr>
            <a:lvl2pPr lvl="1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2pPr>
            <a:lvl3pPr lvl="2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3pPr>
            <a:lvl4pPr lvl="3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4pPr>
            <a:lvl5pPr lvl="4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5pPr>
            <a:lvl6pPr lvl="5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6pPr>
            <a:lvl7pPr lvl="6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7pPr>
            <a:lvl8pPr lvl="7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8pPr>
            <a:lvl9pPr lvl="8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9pPr>
          </a:lstStyle>
          <a:p/>
        </p:txBody>
      </p:sp>
      <p:sp>
        <p:nvSpPr>
          <p:cNvPr id="30" name="Google Shape;30;p7"/>
          <p:cNvSpPr txBox="1"/>
          <p:nvPr>
            <p:ph idx="1" type="body"/>
          </p:nvPr>
        </p:nvSpPr>
        <p:spPr>
          <a:xfrm>
            <a:off x="311700" y="1389600"/>
            <a:ext cx="2808000" cy="3179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indent="-304800" lvl="0" marL="4572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1pPr>
            <a:lvl2pPr indent="-304800" lvl="1" marL="9144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2pPr>
            <a:lvl3pPr indent="-304800" lvl="2" marL="13716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3pPr>
            <a:lvl4pPr indent="-304800" lvl="3" marL="18288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4pPr>
            <a:lvl5pPr indent="-304800" lvl="4" marL="22860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5pPr>
            <a:lvl6pPr indent="-304800" lvl="5" marL="27432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6pPr>
            <a:lvl7pPr indent="-304800" lvl="6" marL="32004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7pPr>
            <a:lvl8pPr indent="-304800" lvl="7" marL="36576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8pPr>
            <a:lvl9pPr indent="-304800" lvl="8" marL="4114800">
              <a:spcBef>
                <a:spcPts val="1600"/>
              </a:spcBef>
              <a:spcAft>
                <a:spcPts val="1600"/>
              </a:spcAft>
              <a:buSzPts val="1200"/>
              <a:buChar char="■"/>
              <a:defRPr sz="1200"/>
            </a:lvl9pPr>
          </a:lstStyle>
          <a:p/>
        </p:txBody>
      </p:sp>
      <p:sp>
        <p:nvSpPr>
          <p:cNvPr id="31" name="Google Shape;31;p7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Main point">
  <p:cSld name="MAIN_POINT">
    <p:spTree>
      <p:nvGrpSpPr>
        <p:cNvPr id="32" name="Shape 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Google Shape;33;p8"/>
          <p:cNvSpPr txBox="1"/>
          <p:nvPr>
            <p:ph type="title"/>
          </p:nvPr>
        </p:nvSpPr>
        <p:spPr>
          <a:xfrm>
            <a:off x="490250" y="450150"/>
            <a:ext cx="6367800" cy="40908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1pPr>
            <a:lvl2pPr lvl="1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2pPr>
            <a:lvl3pPr lvl="2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3pPr>
            <a:lvl4pPr lvl="3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4pPr>
            <a:lvl5pPr lvl="4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5pPr>
            <a:lvl6pPr lvl="5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6pPr>
            <a:lvl7pPr lvl="6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7pPr>
            <a:lvl8pPr lvl="7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8pPr>
            <a:lvl9pPr lvl="8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9pPr>
          </a:lstStyle>
          <a:p/>
        </p:txBody>
      </p:sp>
      <p:sp>
        <p:nvSpPr>
          <p:cNvPr id="34" name="Google Shape;34;p8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Section title and description">
  <p:cSld name="SECTION_TITLE_AND_DESCRIPTION">
    <p:spTree>
      <p:nvGrpSpPr>
        <p:cNvPr id="35" name="Shape 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Google Shape;36;p9"/>
          <p:cNvSpPr/>
          <p:nvPr/>
        </p:nvSpPr>
        <p:spPr>
          <a:xfrm>
            <a:off x="4572000" y="-125"/>
            <a:ext cx="4572000" cy="5143500"/>
          </a:xfrm>
          <a:prstGeom prst="rect">
            <a:avLst/>
          </a:prstGeom>
          <a:solidFill>
            <a:schemeClr val="lt2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7" name="Google Shape;37;p9"/>
          <p:cNvSpPr txBox="1"/>
          <p:nvPr>
            <p:ph type="title"/>
          </p:nvPr>
        </p:nvSpPr>
        <p:spPr>
          <a:xfrm>
            <a:off x="265500" y="1233175"/>
            <a:ext cx="4045200" cy="14823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1pPr>
            <a:lvl2pPr lvl="1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2pPr>
            <a:lvl3pPr lvl="2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3pPr>
            <a:lvl4pPr lvl="3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4pPr>
            <a:lvl5pPr lvl="4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5pPr>
            <a:lvl6pPr lvl="5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6pPr>
            <a:lvl7pPr lvl="6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7pPr>
            <a:lvl8pPr lvl="7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8pPr>
            <a:lvl9pPr lvl="8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9pPr>
          </a:lstStyle>
          <a:p/>
        </p:txBody>
      </p:sp>
      <p:sp>
        <p:nvSpPr>
          <p:cNvPr id="38" name="Google Shape;38;p9"/>
          <p:cNvSpPr txBox="1"/>
          <p:nvPr>
            <p:ph idx="1" type="subTitle"/>
          </p:nvPr>
        </p:nvSpPr>
        <p:spPr>
          <a:xfrm>
            <a:off x="265500" y="2803075"/>
            <a:ext cx="4045200" cy="12351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9pPr>
          </a:lstStyle>
          <a:p/>
        </p:txBody>
      </p:sp>
      <p:sp>
        <p:nvSpPr>
          <p:cNvPr id="39" name="Google Shape;39;p9"/>
          <p:cNvSpPr txBox="1"/>
          <p:nvPr>
            <p:ph idx="2" type="body"/>
          </p:nvPr>
        </p:nvSpPr>
        <p:spPr>
          <a:xfrm>
            <a:off x="4939500" y="724075"/>
            <a:ext cx="3837000" cy="36951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indent="-342900" lvl="0" marL="45720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indent="-317500" lvl="1" marL="9144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2pPr>
            <a:lvl3pPr indent="-317500" lvl="2" marL="1371600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3pPr>
            <a:lvl4pPr indent="-317500" lvl="3" marL="1828800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4pPr>
            <a:lvl5pPr indent="-317500" lvl="4" marL="22860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5pPr>
            <a:lvl6pPr indent="-317500" lvl="5" marL="2743200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6pPr>
            <a:lvl7pPr indent="-317500" lvl="6" marL="3200400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7pPr>
            <a:lvl8pPr indent="-317500" lvl="7" marL="36576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8pPr>
            <a:lvl9pPr indent="-317500" lvl="8" marL="4114800">
              <a:spcBef>
                <a:spcPts val="1600"/>
              </a:spcBef>
              <a:spcAft>
                <a:spcPts val="1600"/>
              </a:spcAft>
              <a:buSzPts val="1400"/>
              <a:buChar char="■"/>
              <a:defRPr/>
            </a:lvl9pPr>
          </a:lstStyle>
          <a:p/>
        </p:txBody>
      </p:sp>
      <p:sp>
        <p:nvSpPr>
          <p:cNvPr id="40" name="Google Shape;40;p9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Caption">
  <p:cSld name="CAPTION_ONLY">
    <p:spTree>
      <p:nvGrpSpPr>
        <p:cNvPr id="41" name="Shape 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" name="Google Shape;42;p10"/>
          <p:cNvSpPr txBox="1"/>
          <p:nvPr>
            <p:ph idx="1" type="body"/>
          </p:nvPr>
        </p:nvSpPr>
        <p:spPr>
          <a:xfrm>
            <a:off x="311700" y="4230575"/>
            <a:ext cx="5998800" cy="6051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indent="-228600" lvl="0" marL="4572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1pPr>
          </a:lstStyle>
          <a:p/>
        </p:txBody>
      </p:sp>
      <p:sp>
        <p:nvSpPr>
          <p:cNvPr id="43" name="Google Shape;43;p10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Big number">
  <p:cSld name="BIG_NUMBER">
    <p:spTree>
      <p:nvGrpSpPr>
        <p:cNvPr id="44" name="Shape 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" name="Google Shape;45;p11"/>
          <p:cNvSpPr txBox="1"/>
          <p:nvPr>
            <p:ph hasCustomPrompt="1" type="title"/>
          </p:nvPr>
        </p:nvSpPr>
        <p:spPr>
          <a:xfrm>
            <a:off x="311700" y="1106125"/>
            <a:ext cx="8520600" cy="19635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1pPr>
            <a:lvl2pPr lvl="1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2pPr>
            <a:lvl3pPr lvl="2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3pPr>
            <a:lvl4pPr lvl="3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4pPr>
            <a:lvl5pPr lvl="4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5pPr>
            <a:lvl6pPr lvl="5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6pPr>
            <a:lvl7pPr lvl="6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7pPr>
            <a:lvl8pPr lvl="7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8pPr>
            <a:lvl9pPr lvl="8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9pPr>
          </a:lstStyle>
          <a:p>
            <a:r>
              <a:t>xx%</a:t>
            </a:r>
          </a:p>
        </p:txBody>
      </p:sp>
      <p:sp>
        <p:nvSpPr>
          <p:cNvPr id="46" name="Google Shape;46;p11"/>
          <p:cNvSpPr txBox="1"/>
          <p:nvPr>
            <p:ph idx="1" type="body"/>
          </p:nvPr>
        </p:nvSpPr>
        <p:spPr>
          <a:xfrm>
            <a:off x="311700" y="3152225"/>
            <a:ext cx="8520600" cy="1300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indent="-342900" lvl="0" marL="457200" algn="ctr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indent="-317500" lvl="1" marL="914400" algn="ctr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2pPr>
            <a:lvl3pPr indent="-317500" lvl="2" marL="1371600" algn="ctr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3pPr>
            <a:lvl4pPr indent="-317500" lvl="3" marL="1828800" algn="ctr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4pPr>
            <a:lvl5pPr indent="-317500" lvl="4" marL="2286000" algn="ctr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5pPr>
            <a:lvl6pPr indent="-317500" lvl="5" marL="2743200" algn="ctr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6pPr>
            <a:lvl7pPr indent="-317500" lvl="6" marL="3200400" algn="ctr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7pPr>
            <a:lvl8pPr indent="-317500" lvl="7" marL="3657600" algn="ctr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8pPr>
            <a:lvl9pPr indent="-317500" lvl="8" marL="4114800" algn="ctr">
              <a:spcBef>
                <a:spcPts val="1600"/>
              </a:spcBef>
              <a:spcAft>
                <a:spcPts val="1600"/>
              </a:spcAft>
              <a:buSzPts val="1400"/>
              <a:buChar char="■"/>
              <a:defRPr/>
            </a:lvl9pPr>
          </a:lstStyle>
          <a:p/>
        </p:txBody>
      </p:sp>
      <p:sp>
        <p:nvSpPr>
          <p:cNvPr id="47" name="Google Shape;47;p11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Blank" type="blank">
  <p:cSld name="BLANK">
    <p:spTree>
      <p:nvGrpSpPr>
        <p:cNvPr id="48" name="Shape 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" name="Google Shape;49;p12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2" Type="http://schemas.openxmlformats.org/officeDocument/2006/relationships/theme" Target="../theme/theme1.xml"/><Relationship Id="rId9" Type="http://schemas.openxmlformats.org/officeDocument/2006/relationships/slideLayout" Target="../slideLayouts/slideLayout9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/Relationships>
</file>

<file path=ppt/slideMasters/slideMaster1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 name="simple-light-2">
    <p:bg>
      <p:bgPr>
        <a:solidFill>
          <a:srgbClr val="FFF2CC"/>
        </a:solidFill>
      </p:bgPr>
    </p:bg>
    <p:spTree>
      <p:nvGrpSpPr>
        <p:cNvPr id="5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9pPr>
          </a:lstStyle>
          <a:p/>
        </p:txBody>
      </p:sp>
      <p:sp>
        <p:nvSpPr>
          <p:cNvPr id="7" name="Google Shape;7;p1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indent="-342900" lvl="0" marL="4572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Char char="●"/>
              <a:defRPr sz="1800">
                <a:solidFill>
                  <a:schemeClr val="dk2"/>
                </a:solidFill>
              </a:defRPr>
            </a:lvl1pPr>
            <a:lvl2pPr indent="-317500" lvl="1" marL="9144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2pPr>
            <a:lvl3pPr indent="-317500" lvl="2" marL="13716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3pPr>
            <a:lvl4pPr indent="-317500" lvl="3" marL="18288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●"/>
              <a:defRPr>
                <a:solidFill>
                  <a:schemeClr val="dk2"/>
                </a:solidFill>
              </a:defRPr>
            </a:lvl4pPr>
            <a:lvl5pPr indent="-317500" lvl="4" marL="22860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5pPr>
            <a:lvl6pPr indent="-317500" lvl="5" marL="27432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6pPr>
            <a:lvl7pPr indent="-317500" lvl="6" marL="32004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●"/>
              <a:defRPr>
                <a:solidFill>
                  <a:schemeClr val="dk2"/>
                </a:solidFill>
              </a:defRPr>
            </a:lvl7pPr>
            <a:lvl8pPr indent="-317500" lvl="7" marL="36576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8pPr>
            <a:lvl9pPr indent="-317500" lvl="8" marL="4114800">
              <a:lnSpc>
                <a:spcPct val="115000"/>
              </a:lnSpc>
              <a:spcBef>
                <a:spcPts val="1600"/>
              </a:spcBef>
              <a:spcAft>
                <a:spcPts val="160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9pPr>
          </a:lstStyle>
          <a:p/>
        </p:txBody>
      </p:sp>
      <p:sp>
        <p:nvSpPr>
          <p:cNvPr id="8" name="Google Shape;8;p1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>
            <a:lvl1pPr lvl="0" algn="r">
              <a:buNone/>
              <a:defRPr sz="1000">
                <a:solidFill>
                  <a:schemeClr val="dk2"/>
                </a:solidFill>
              </a:defRPr>
            </a:lvl1pPr>
            <a:lvl2pPr lvl="1" algn="r">
              <a:buNone/>
              <a:defRPr sz="1000">
                <a:solidFill>
                  <a:schemeClr val="dk2"/>
                </a:solidFill>
              </a:defRPr>
            </a:lvl2pPr>
            <a:lvl3pPr lvl="2" algn="r">
              <a:buNone/>
              <a:defRPr sz="1000">
                <a:solidFill>
                  <a:schemeClr val="dk2"/>
                </a:solidFill>
              </a:defRPr>
            </a:lvl3pPr>
            <a:lvl4pPr lvl="3" algn="r">
              <a:buNone/>
              <a:defRPr sz="1000">
                <a:solidFill>
                  <a:schemeClr val="dk2"/>
                </a:solidFill>
              </a:defRPr>
            </a:lvl4pPr>
            <a:lvl5pPr lvl="4" algn="r">
              <a:buNone/>
              <a:defRPr sz="1000">
                <a:solidFill>
                  <a:schemeClr val="dk2"/>
                </a:solidFill>
              </a:defRPr>
            </a:lvl5pPr>
            <a:lvl6pPr lvl="5" algn="r">
              <a:buNone/>
              <a:defRPr sz="1000">
                <a:solidFill>
                  <a:schemeClr val="dk2"/>
                </a:solidFill>
              </a:defRPr>
            </a:lvl6pPr>
            <a:lvl7pPr lvl="6" algn="r">
              <a:buNone/>
              <a:defRPr sz="1000">
                <a:solidFill>
                  <a:schemeClr val="dk2"/>
                </a:solidFill>
              </a:defRPr>
            </a:lvl7pPr>
            <a:lvl8pPr lvl="7" algn="r">
              <a:buNone/>
              <a:defRPr sz="1000">
                <a:solidFill>
                  <a:schemeClr val="dk2"/>
                </a:solidFill>
              </a:defRPr>
            </a:lvl8pPr>
            <a:lvl9pPr lvl="8" algn="r">
              <a:buNone/>
              <a:defRPr sz="1000">
                <a:solidFill>
                  <a:schemeClr val="dk2"/>
                </a:solidFill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 accent1="accent1" accent2="accent2" accent3="accent3" accent4="accent4" accent5="accent5" accent6="accent6" bg1="lt1" bg2="dk2" tx1="dk1" tx2="lt2" folHlink="folHlink" hlink="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</p:sldLayoutIdLst>
  <p:hf dt="0" ftr="0" hdr="0" sldNum="0"/>
  <p:txStyles>
    <p:title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Relationship Id="rId3" Type="http://schemas.openxmlformats.org/officeDocument/2006/relationships/hyperlink" Target="https://www.ducksters.com/biography/women_leaders/malalayousafzai.php" TargetMode="External"/></Relationships>
</file>

<file path=ppt/slides/_rels/slide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2.xml"/></Relationships>
</file>

<file path=ppt/slides/_rels/slide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3.xml"/></Relationships>
</file>

<file path=ppt/slides/_rels/slide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4.xml"/><Relationship Id="rId3" Type="http://schemas.openxmlformats.org/officeDocument/2006/relationships/image" Target="../media/image1.png"/></Relationships>
</file>

<file path=ppt/slides/_rels/slide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5.xml"/><Relationship Id="rId3" Type="http://schemas.openxmlformats.org/officeDocument/2006/relationships/image" Target="../media/image3.png"/></Relationships>
</file>

<file path=ppt/slides/_rels/slide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6.xml"/><Relationship Id="rId3" Type="http://schemas.openxmlformats.org/officeDocument/2006/relationships/image" Target="../media/image1.png"/></Relationships>
</file>

<file path=ppt/slides/_rels/slide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7.xml"/><Relationship Id="rId3" Type="http://schemas.openxmlformats.org/officeDocument/2006/relationships/image" Target="../media/image3.png"/></Relationships>
</file>

<file path=ppt/slides/_rels/slide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8.xml"/><Relationship Id="rId3" Type="http://schemas.openxmlformats.org/officeDocument/2006/relationships/image" Target="../media/image1.png"/></Relationships>
</file>

<file path=ppt/slides/_rels/slide9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9.xml"/><Relationship Id="rId3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53" name="Shape 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" name="Google Shape;54;p13"/>
          <p:cNvSpPr txBox="1"/>
          <p:nvPr>
            <p:ph type="ctrTitle"/>
          </p:nvPr>
        </p:nvSpPr>
        <p:spPr>
          <a:xfrm>
            <a:off x="311708" y="744575"/>
            <a:ext cx="8520600" cy="20526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Malala Yousafzai</a:t>
            </a:r>
            <a:endParaRPr/>
          </a:p>
        </p:txBody>
      </p:sp>
      <p:sp>
        <p:nvSpPr>
          <p:cNvPr id="55" name="Google Shape;55;p13"/>
          <p:cNvSpPr txBox="1"/>
          <p:nvPr>
            <p:ph idx="1" type="subTitle"/>
          </p:nvPr>
        </p:nvSpPr>
        <p:spPr>
          <a:xfrm>
            <a:off x="311700" y="2834125"/>
            <a:ext cx="8520600" cy="7926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100" u="sng">
                <a:solidFill>
                  <a:schemeClr val="hlink"/>
                </a:solidFill>
                <a:hlinkClick r:id="rId3"/>
              </a:rPr>
              <a:t>https://www.ducksters.com/biography/women_leaders/malalayousafzai.php</a:t>
            </a:r>
            <a:endParaRPr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59" name="Shape 5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" name="Google Shape;60;p14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Quick Start</a:t>
            </a:r>
            <a:r>
              <a:rPr lang="en-GB"/>
              <a:t>		</a:t>
            </a:r>
            <a:endParaRPr/>
          </a:p>
        </p:txBody>
      </p:sp>
      <p:sp>
        <p:nvSpPr>
          <p:cNvPr id="61" name="Google Shape;61;p14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-368300" lvl="0" marL="457200" rtl="0" algn="l">
              <a:spcBef>
                <a:spcPts val="0"/>
              </a:spcBef>
              <a:spcAft>
                <a:spcPts val="0"/>
              </a:spcAft>
              <a:buClr>
                <a:srgbClr val="333333"/>
              </a:buClr>
              <a:buSzPts val="2200"/>
              <a:buChar char="●"/>
            </a:pPr>
            <a:r>
              <a:rPr lang="en-GB" sz="2200">
                <a:solidFill>
                  <a:srgbClr val="333333"/>
                </a:solidFill>
              </a:rPr>
              <a:t>Which country was Malala born in?</a:t>
            </a:r>
            <a:endParaRPr sz="2200">
              <a:solidFill>
                <a:srgbClr val="333333"/>
              </a:solidFill>
            </a:endParaRPr>
          </a:p>
          <a:p>
            <a:pPr indent="-368300" lvl="0" marL="457200" rtl="0" algn="l">
              <a:spcBef>
                <a:spcPts val="0"/>
              </a:spcBef>
              <a:spcAft>
                <a:spcPts val="0"/>
              </a:spcAft>
              <a:buClr>
                <a:srgbClr val="333333"/>
              </a:buClr>
              <a:buSzPts val="2200"/>
              <a:buChar char="●"/>
            </a:pPr>
            <a:r>
              <a:rPr lang="en-GB" sz="2200">
                <a:solidFill>
                  <a:srgbClr val="333333"/>
                </a:solidFill>
              </a:rPr>
              <a:t>When was she born?</a:t>
            </a:r>
            <a:endParaRPr sz="2200">
              <a:solidFill>
                <a:srgbClr val="333333"/>
              </a:solidFill>
            </a:endParaRPr>
          </a:p>
          <a:p>
            <a:pPr indent="-368300" lvl="0" marL="457200" rtl="0" algn="l">
              <a:spcBef>
                <a:spcPts val="0"/>
              </a:spcBef>
              <a:spcAft>
                <a:spcPts val="0"/>
              </a:spcAft>
              <a:buClr>
                <a:srgbClr val="333333"/>
              </a:buClr>
              <a:buSzPts val="2200"/>
              <a:buChar char="●"/>
            </a:pPr>
            <a:r>
              <a:rPr lang="en-GB" sz="2200">
                <a:solidFill>
                  <a:srgbClr val="333333"/>
                </a:solidFill>
              </a:rPr>
              <a:t>What was the name of the group who closed schools for girls?</a:t>
            </a:r>
            <a:endParaRPr sz="2200">
              <a:solidFill>
                <a:srgbClr val="333333"/>
              </a:solidFill>
            </a:endParaRPr>
          </a:p>
          <a:p>
            <a:pPr indent="-368300" lvl="0" marL="457200" rtl="0" algn="l">
              <a:spcBef>
                <a:spcPts val="0"/>
              </a:spcBef>
              <a:spcAft>
                <a:spcPts val="0"/>
              </a:spcAft>
              <a:buClr>
                <a:srgbClr val="333333"/>
              </a:buClr>
              <a:buSzPts val="2200"/>
              <a:buChar char="●"/>
            </a:pPr>
            <a:r>
              <a:rPr lang="en-GB" sz="2200">
                <a:solidFill>
                  <a:srgbClr val="333333"/>
                </a:solidFill>
              </a:rPr>
              <a:t>What did Malala write about in her blog?</a:t>
            </a:r>
            <a:endParaRPr sz="2200">
              <a:solidFill>
                <a:srgbClr val="333333"/>
              </a:solidFill>
            </a:endParaRPr>
          </a:p>
          <a:p>
            <a:pPr indent="-368300" lvl="0" marL="457200" rtl="0" algn="l">
              <a:spcBef>
                <a:spcPts val="0"/>
              </a:spcBef>
              <a:spcAft>
                <a:spcPts val="0"/>
              </a:spcAft>
              <a:buClr>
                <a:srgbClr val="333333"/>
              </a:buClr>
              <a:buSzPts val="2200"/>
              <a:buChar char="●"/>
            </a:pPr>
            <a:r>
              <a:rPr lang="en-GB" sz="2200">
                <a:solidFill>
                  <a:srgbClr val="333333"/>
                </a:solidFill>
              </a:rPr>
              <a:t>Which company was she writing for?</a:t>
            </a:r>
            <a:endParaRPr sz="2200">
              <a:solidFill>
                <a:srgbClr val="333333"/>
              </a:solidFill>
            </a:endParaRPr>
          </a:p>
          <a:p>
            <a:pPr indent="-368300" lvl="0" marL="457200" rtl="0" algn="l">
              <a:spcBef>
                <a:spcPts val="0"/>
              </a:spcBef>
              <a:spcAft>
                <a:spcPts val="0"/>
              </a:spcAft>
              <a:buClr>
                <a:srgbClr val="333333"/>
              </a:buClr>
              <a:buSzPts val="2200"/>
              <a:buChar char="●"/>
            </a:pPr>
            <a:r>
              <a:rPr lang="en-GB" sz="2200">
                <a:solidFill>
                  <a:srgbClr val="333333"/>
                </a:solidFill>
              </a:rPr>
              <a:t>Why were people angry with Malala?</a:t>
            </a:r>
            <a:endParaRPr sz="2200">
              <a:solidFill>
                <a:srgbClr val="333333"/>
              </a:solidFill>
            </a:endParaRPr>
          </a:p>
          <a:p>
            <a:pPr indent="-368300" lvl="0" marL="457200" rtl="0" algn="l">
              <a:spcBef>
                <a:spcPts val="0"/>
              </a:spcBef>
              <a:spcAft>
                <a:spcPts val="0"/>
              </a:spcAft>
              <a:buClr>
                <a:srgbClr val="333333"/>
              </a:buClr>
              <a:buSzPts val="2200"/>
              <a:buChar char="●"/>
            </a:pPr>
            <a:r>
              <a:rPr lang="en-GB" sz="2200">
                <a:solidFill>
                  <a:srgbClr val="333333"/>
                </a:solidFill>
              </a:rPr>
              <a:t>What date is ‘World Malala Day’?</a:t>
            </a:r>
            <a:endParaRPr sz="2200">
              <a:solidFill>
                <a:srgbClr val="333333"/>
              </a:solidFill>
            </a:endParaRPr>
          </a:p>
          <a:p>
            <a:pPr indent="0" lvl="0" marL="457200" rtl="0" algn="l">
              <a:spcBef>
                <a:spcPts val="1400"/>
              </a:spcBef>
              <a:spcAft>
                <a:spcPts val="1400"/>
              </a:spcAft>
              <a:buNone/>
            </a:pPr>
            <a:r>
              <a:t/>
            </a:r>
            <a:endParaRPr sz="2200">
              <a:solidFill>
                <a:srgbClr val="333333"/>
              </a:solidFill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65" name="Shape 6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" name="Google Shape;66;p15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Vocabulary Check		</a:t>
            </a:r>
            <a:endParaRPr/>
          </a:p>
        </p:txBody>
      </p:sp>
      <p:sp>
        <p:nvSpPr>
          <p:cNvPr id="67" name="Google Shape;67;p15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-387350" lvl="0" marL="45720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500"/>
              <a:buChar char="●"/>
            </a:pPr>
            <a:r>
              <a:rPr lang="en-GB" sz="2500">
                <a:solidFill>
                  <a:schemeClr val="dk1"/>
                </a:solidFill>
              </a:rPr>
              <a:t>Her father always </a:t>
            </a:r>
            <a:r>
              <a:rPr b="1" lang="en-GB" sz="2500" u="sng">
                <a:solidFill>
                  <a:schemeClr val="dk1"/>
                </a:solidFill>
              </a:rPr>
              <a:t>encouraged</a:t>
            </a:r>
            <a:r>
              <a:rPr lang="en-GB" sz="2500">
                <a:solidFill>
                  <a:schemeClr val="dk1"/>
                </a:solidFill>
              </a:rPr>
              <a:t> her to learn more and taught her that she could </a:t>
            </a:r>
            <a:r>
              <a:rPr b="1" lang="en-GB" sz="2500" u="sng">
                <a:solidFill>
                  <a:schemeClr val="dk1"/>
                </a:solidFill>
              </a:rPr>
              <a:t>accomplish</a:t>
            </a:r>
            <a:r>
              <a:rPr lang="en-GB" sz="2500">
                <a:solidFill>
                  <a:schemeClr val="dk1"/>
                </a:solidFill>
              </a:rPr>
              <a:t> anything.</a:t>
            </a:r>
            <a:endParaRPr sz="2500">
              <a:solidFill>
                <a:schemeClr val="dk1"/>
              </a:solidFill>
            </a:endParaRPr>
          </a:p>
          <a:p>
            <a:pPr indent="-387350" lvl="0" marL="45720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500"/>
              <a:buChar char="●"/>
            </a:pPr>
            <a:r>
              <a:rPr lang="en-GB" sz="2500">
                <a:solidFill>
                  <a:schemeClr val="dk1"/>
                </a:solidFill>
              </a:rPr>
              <a:t>As the Taliban gained more control, they began to </a:t>
            </a:r>
            <a:r>
              <a:rPr b="1" lang="en-GB" sz="2500" u="sng">
                <a:solidFill>
                  <a:schemeClr val="dk1"/>
                </a:solidFill>
              </a:rPr>
              <a:t>enforce</a:t>
            </a:r>
            <a:r>
              <a:rPr lang="en-GB" sz="2500">
                <a:solidFill>
                  <a:schemeClr val="dk1"/>
                </a:solidFill>
              </a:rPr>
              <a:t> new laws</a:t>
            </a:r>
            <a:endParaRPr sz="2500">
              <a:solidFill>
                <a:schemeClr val="dk1"/>
              </a:solidFill>
            </a:endParaRPr>
          </a:p>
          <a:p>
            <a:pPr indent="-387350" lvl="0" marL="45720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500"/>
              <a:buChar char="●"/>
            </a:pPr>
            <a:r>
              <a:rPr lang="en-GB" sz="2500">
                <a:solidFill>
                  <a:schemeClr val="dk1"/>
                </a:solidFill>
              </a:rPr>
              <a:t> She has received a number of awards including being the </a:t>
            </a:r>
            <a:r>
              <a:rPr b="1" lang="en-GB" sz="2500" u="sng">
                <a:solidFill>
                  <a:schemeClr val="dk1"/>
                </a:solidFill>
              </a:rPr>
              <a:t>co-recipient</a:t>
            </a:r>
            <a:r>
              <a:rPr lang="en-GB" sz="2500">
                <a:solidFill>
                  <a:schemeClr val="dk1"/>
                </a:solidFill>
              </a:rPr>
              <a:t> of the </a:t>
            </a:r>
            <a:r>
              <a:rPr b="1" lang="en-GB" sz="2500" u="sng">
                <a:solidFill>
                  <a:schemeClr val="dk1"/>
                </a:solidFill>
              </a:rPr>
              <a:t>Nobel Peace Prize</a:t>
            </a:r>
            <a:r>
              <a:rPr lang="en-GB" sz="2500">
                <a:solidFill>
                  <a:schemeClr val="dk1"/>
                </a:solidFill>
              </a:rPr>
              <a:t> in 2014</a:t>
            </a:r>
            <a:endParaRPr sz="2500">
              <a:solidFill>
                <a:schemeClr val="dk1"/>
              </a:solidFill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71" name="Shape 7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" name="Google Shape;72;p16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Partnered Talk</a:t>
            </a:r>
            <a:endParaRPr/>
          </a:p>
        </p:txBody>
      </p:sp>
      <p:sp>
        <p:nvSpPr>
          <p:cNvPr id="73" name="Google Shape;73;p16"/>
          <p:cNvSpPr txBox="1"/>
          <p:nvPr>
            <p:ph idx="1" type="body"/>
          </p:nvPr>
        </p:nvSpPr>
        <p:spPr>
          <a:xfrm>
            <a:off x="311700" y="2224225"/>
            <a:ext cx="8520600" cy="234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3000">
                <a:solidFill>
                  <a:srgbClr val="434343"/>
                </a:solidFill>
              </a:rPr>
              <a:t>Explain why Malala used the pen name ‘Gul Makai.</a:t>
            </a:r>
            <a:endParaRPr sz="3000">
              <a:solidFill>
                <a:srgbClr val="434343"/>
              </a:solidFill>
            </a:endParaRPr>
          </a:p>
          <a:p>
            <a:pPr indent="0" lvl="0" marL="0" rtl="0" algn="ctr">
              <a:spcBef>
                <a:spcPts val="1600"/>
              </a:spcBef>
              <a:spcAft>
                <a:spcPts val="1600"/>
              </a:spcAft>
              <a:buNone/>
            </a:pPr>
            <a:r>
              <a:t/>
            </a:r>
            <a:endParaRPr sz="3000">
              <a:solidFill>
                <a:srgbClr val="434343"/>
              </a:solidFill>
            </a:endParaRPr>
          </a:p>
        </p:txBody>
      </p:sp>
      <p:pic>
        <p:nvPicPr>
          <p:cNvPr id="74" name="Google Shape;74;p16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6463699" y="-516951"/>
            <a:ext cx="2496652" cy="2496652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78" name="Shape 7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" name="Google Shape;79;p17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Individual Thinking</a:t>
            </a:r>
            <a:endParaRPr/>
          </a:p>
        </p:txBody>
      </p:sp>
      <p:sp>
        <p:nvSpPr>
          <p:cNvPr id="80" name="Google Shape;80;p17"/>
          <p:cNvSpPr txBox="1"/>
          <p:nvPr>
            <p:ph idx="1" type="body"/>
          </p:nvPr>
        </p:nvSpPr>
        <p:spPr>
          <a:xfrm>
            <a:off x="311700" y="1996750"/>
            <a:ext cx="8520600" cy="25722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3000"/>
              <a:t>How could you describe Malala’s actions?</a:t>
            </a:r>
            <a:endParaRPr sz="3000"/>
          </a:p>
          <a:p>
            <a:pPr indent="0" lvl="0" marL="0" rtl="0" algn="ctr">
              <a:spcBef>
                <a:spcPts val="1600"/>
              </a:spcBef>
              <a:spcAft>
                <a:spcPts val="0"/>
              </a:spcAft>
              <a:buNone/>
            </a:pPr>
            <a:r>
              <a:rPr lang="en-GB" sz="3000"/>
              <a:t>What kind of person is she?</a:t>
            </a:r>
            <a:endParaRPr sz="3000"/>
          </a:p>
          <a:p>
            <a:pPr indent="0" lvl="0" marL="0" rtl="0" algn="ctr">
              <a:spcBef>
                <a:spcPts val="1600"/>
              </a:spcBef>
              <a:spcAft>
                <a:spcPts val="1600"/>
              </a:spcAft>
              <a:buNone/>
            </a:pPr>
            <a:r>
              <a:rPr lang="en-GB" sz="3000"/>
              <a:t>Choose two words to describe her and find evidence in the text to support your answer.</a:t>
            </a:r>
            <a:endParaRPr sz="3000"/>
          </a:p>
        </p:txBody>
      </p:sp>
      <p:pic>
        <p:nvPicPr>
          <p:cNvPr id="81" name="Google Shape;81;p17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6731824" y="52799"/>
            <a:ext cx="1852827" cy="1852827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85" name="Shape 8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6" name="Google Shape;86;p18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Partnered Talk</a:t>
            </a:r>
            <a:endParaRPr/>
          </a:p>
        </p:txBody>
      </p:sp>
      <p:sp>
        <p:nvSpPr>
          <p:cNvPr id="87" name="Google Shape;87;p18"/>
          <p:cNvSpPr txBox="1"/>
          <p:nvPr>
            <p:ph idx="1" type="body"/>
          </p:nvPr>
        </p:nvSpPr>
        <p:spPr>
          <a:xfrm>
            <a:off x="311700" y="2186300"/>
            <a:ext cx="8520600" cy="23826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GB" sz="3000"/>
              <a:t>How do you feel after reading about Malala and her story?</a:t>
            </a:r>
            <a:endParaRPr sz="3000"/>
          </a:p>
          <a:p>
            <a:pPr indent="0" lvl="0" marL="0" rtl="0" algn="ctr"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GB" sz="3000"/>
              <a:t>How might her story influence other people?</a:t>
            </a:r>
            <a:endParaRPr sz="3000"/>
          </a:p>
          <a:p>
            <a:pPr indent="0" lvl="0" marL="0" rtl="0" algn="ctr">
              <a:spcBef>
                <a:spcPts val="1600"/>
              </a:spcBef>
              <a:spcAft>
                <a:spcPts val="1600"/>
              </a:spcAft>
              <a:buNone/>
            </a:pPr>
            <a:r>
              <a:t/>
            </a:r>
            <a:endParaRPr i="1" sz="2500">
              <a:solidFill>
                <a:srgbClr val="434343"/>
              </a:solidFill>
            </a:endParaRPr>
          </a:p>
        </p:txBody>
      </p:sp>
      <p:pic>
        <p:nvPicPr>
          <p:cNvPr id="88" name="Google Shape;88;p18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6463699" y="-516951"/>
            <a:ext cx="2496652" cy="2496652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92" name="Shape 9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" name="Google Shape;93;p19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Individual Thinking</a:t>
            </a:r>
            <a:endParaRPr/>
          </a:p>
        </p:txBody>
      </p:sp>
      <p:sp>
        <p:nvSpPr>
          <p:cNvPr id="94" name="Google Shape;94;p19"/>
          <p:cNvSpPr txBox="1"/>
          <p:nvPr>
            <p:ph idx="1" type="body"/>
          </p:nvPr>
        </p:nvSpPr>
        <p:spPr>
          <a:xfrm>
            <a:off x="311700" y="1794550"/>
            <a:ext cx="8520600" cy="2774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3000"/>
              <a:t>Do you think it was a good idea for Malala to write her blog posts and speak out in public?</a:t>
            </a:r>
            <a:endParaRPr sz="3000"/>
          </a:p>
          <a:p>
            <a:pPr indent="0" lvl="0" marL="0" rtl="0" algn="ctr">
              <a:spcBef>
                <a:spcPts val="1600"/>
              </a:spcBef>
              <a:spcAft>
                <a:spcPts val="0"/>
              </a:spcAft>
              <a:buNone/>
            </a:pPr>
            <a:r>
              <a:rPr lang="en-GB" sz="3000"/>
              <a:t>Can you create an argument for both yes and no?</a:t>
            </a:r>
            <a:endParaRPr sz="3000"/>
          </a:p>
          <a:p>
            <a:pPr indent="0" lvl="0" marL="0" rtl="0" algn="ctr">
              <a:spcBef>
                <a:spcPts val="1600"/>
              </a:spcBef>
              <a:spcAft>
                <a:spcPts val="1600"/>
              </a:spcAft>
              <a:buNone/>
            </a:pPr>
            <a:r>
              <a:rPr lang="en-GB" sz="3000"/>
              <a:t>Explain your thinking.</a:t>
            </a:r>
            <a:endParaRPr sz="3000"/>
          </a:p>
        </p:txBody>
      </p:sp>
      <p:pic>
        <p:nvPicPr>
          <p:cNvPr id="95" name="Google Shape;95;p19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6731824" y="52799"/>
            <a:ext cx="1852827" cy="1852827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99" name="Shape 9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" name="Google Shape;100;p20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Partnered Talk</a:t>
            </a:r>
            <a:endParaRPr/>
          </a:p>
        </p:txBody>
      </p:sp>
      <p:sp>
        <p:nvSpPr>
          <p:cNvPr id="101" name="Google Shape;101;p20"/>
          <p:cNvSpPr txBox="1"/>
          <p:nvPr>
            <p:ph idx="1" type="body"/>
          </p:nvPr>
        </p:nvSpPr>
        <p:spPr>
          <a:xfrm>
            <a:off x="311700" y="2224225"/>
            <a:ext cx="8520600" cy="234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1600"/>
              </a:spcAft>
              <a:buNone/>
            </a:pPr>
            <a:r>
              <a:rPr lang="en-GB" sz="3000">
                <a:solidFill>
                  <a:srgbClr val="434343"/>
                </a:solidFill>
              </a:rPr>
              <a:t>What kind of influence did Malala’s father have throughout her life?</a:t>
            </a:r>
            <a:endParaRPr sz="3000">
              <a:solidFill>
                <a:srgbClr val="434343"/>
              </a:solidFill>
            </a:endParaRPr>
          </a:p>
        </p:txBody>
      </p:sp>
      <p:pic>
        <p:nvPicPr>
          <p:cNvPr id="102" name="Google Shape;102;p20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6463699" y="-516951"/>
            <a:ext cx="2496652" cy="2496652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06" name="Shape 10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7" name="Google Shape;107;p21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Solo Work </a:t>
            </a:r>
            <a:endParaRPr/>
          </a:p>
        </p:txBody>
      </p:sp>
      <p:sp>
        <p:nvSpPr>
          <p:cNvPr id="108" name="Google Shape;108;p21"/>
          <p:cNvSpPr txBox="1"/>
          <p:nvPr>
            <p:ph idx="1" type="body"/>
          </p:nvPr>
        </p:nvSpPr>
        <p:spPr>
          <a:xfrm>
            <a:off x="311700" y="2123125"/>
            <a:ext cx="8520600" cy="24456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1600"/>
              </a:spcAft>
              <a:buNone/>
            </a:pPr>
            <a:r>
              <a:rPr lang="en-GB" sz="3000">
                <a:solidFill>
                  <a:srgbClr val="434343"/>
                </a:solidFill>
              </a:rPr>
              <a:t>Now that you have found out some more information about Malala, come up with a list of five questions you would like to ask her if you could interview her in real life</a:t>
            </a:r>
            <a:endParaRPr sz="3000">
              <a:solidFill>
                <a:srgbClr val="434343"/>
              </a:solidFill>
            </a:endParaRPr>
          </a:p>
        </p:txBody>
      </p:sp>
      <p:pic>
        <p:nvPicPr>
          <p:cNvPr id="109" name="Google Shape;109;p21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6647349" y="-126726"/>
            <a:ext cx="2006704" cy="2006704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xmlns:r="http://schemas.openxmlformats.org/officeDocument/2006/relationships" name="Simple Light">
  <a:themeElements>
    <a:clrScheme name="Simple Light">
      <a:dk1>
        <a:srgbClr val="000000"/>
      </a:dk1>
      <a:lt1>
        <a:srgbClr val="FFFFFF"/>
      </a:lt1>
      <a:dk2>
        <a:srgbClr val="595959"/>
      </a:dk2>
      <a:lt2>
        <a:srgbClr val="EEEEEE"/>
      </a:lt2>
      <a:accent1>
        <a:srgbClr val="FFAB40"/>
      </a:accent1>
      <a:accent2>
        <a:srgbClr val="212121"/>
      </a:accent2>
      <a:accent3>
        <a:srgbClr val="78909C"/>
      </a:accent3>
      <a:accent4>
        <a:srgbClr val="FFAB40"/>
      </a:accent4>
      <a:accent5>
        <a:srgbClr val="0097A7"/>
      </a:accent5>
      <a:accent6>
        <a:srgbClr val="EEFF41"/>
      </a:accent6>
      <a:hlink>
        <a:srgbClr val="0097A7"/>
      </a:hlink>
      <a:folHlink>
        <a:srgbClr val="0097A7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2.xml><?xml version="1.0" encoding="utf-8"?>
<a:theme xmlns:a="http://schemas.openxmlformats.org/drawingml/2006/main" xmlns:r="http://schemas.openxmlformats.org/officeDocument/2006/relationships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8E68B9EAC81D3349B56385EF90FB5E66" ma:contentTypeVersion="13" ma:contentTypeDescription="Create a new document." ma:contentTypeScope="" ma:versionID="9a7d41a2c158f06f657e0823ce387b7f">
  <xsd:schema xmlns:xsd="http://www.w3.org/2001/XMLSchema" xmlns:xs="http://www.w3.org/2001/XMLSchema" xmlns:p="http://schemas.microsoft.com/office/2006/metadata/properties" xmlns:ns2="b561d3cc-3f8f-4588-a568-be861ce13085" xmlns:ns3="a0c7fa71-570b-4d2e-a005-0d34dc952117" targetNamespace="http://schemas.microsoft.com/office/2006/metadata/properties" ma:root="true" ma:fieldsID="4c734954345243be7738907af8f63054" ns2:_="" ns3:_="">
    <xsd:import namespace="b561d3cc-3f8f-4588-a568-be861ce13085"/>
    <xsd:import namespace="a0c7fa71-570b-4d2e-a005-0d34dc952117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DateTaken" minOccurs="0"/>
                <xsd:element ref="ns2:MediaServiceAutoTags" minOccurs="0"/>
                <xsd:element ref="ns2:MediaServiceLocation" minOccurs="0"/>
                <xsd:element ref="ns2:MediaServiceGenerationTime" minOccurs="0"/>
                <xsd:element ref="ns2:MediaServiceEventHashCode" minOccurs="0"/>
                <xsd:element ref="ns2:MediaServiceOCR" minOccurs="0"/>
                <xsd:element ref="ns3:SharedWithUsers" minOccurs="0"/>
                <xsd:element ref="ns3:SharedWithDetails" minOccurs="0"/>
                <xsd:element ref="ns2:MediaServiceAutoKeyPoints" minOccurs="0"/>
                <xsd:element ref="ns2:MediaServiceKeyPoints" minOccurs="0"/>
                <xsd:element ref="ns2:MediaLengthInSecond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b561d3cc-3f8f-4588-a568-be861ce13085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0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1" nillable="true" ma:displayName="Tags" ma:internalName="MediaServiceAutoTags" ma:readOnly="true">
      <xsd:simpleType>
        <xsd:restriction base="dms:Text"/>
      </xsd:simpleType>
    </xsd:element>
    <xsd:element name="MediaServiceLocation" ma:index="12" nillable="true" ma:displayName="Location" ma:internalName="MediaServiceLocation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4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OCR" ma:index="15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AutoKeyPoints" ma:index="18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9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LengthInSeconds" ma:index="20" nillable="true" ma:displayName="Length (seconds)" ma:internalName="MediaLengthInSeconds" ma:readOnly="true">
      <xsd:simpleType>
        <xsd:restriction base="dms:Unknown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a0c7fa71-570b-4d2e-a005-0d34dc952117" elementFormDefault="qualified">
    <xsd:import namespace="http://schemas.microsoft.com/office/2006/documentManagement/types"/>
    <xsd:import namespace="http://schemas.microsoft.com/office/infopath/2007/PartnerControls"/>
    <xsd:element name="SharedWithUsers" ma:index="16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7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BB141244-75BE-4786-B011-8C984A9A72C8}"/>
</file>

<file path=customXml/itemProps2.xml><?xml version="1.0" encoding="utf-8"?>
<ds:datastoreItem xmlns:ds="http://schemas.openxmlformats.org/officeDocument/2006/customXml" ds:itemID="{A1354283-D816-4AA9-AD2F-BC2553E83535}"/>
</file>

<file path=customXml/itemProps3.xml><?xml version="1.0" encoding="utf-8"?>
<ds:datastoreItem xmlns:ds="http://schemas.openxmlformats.org/officeDocument/2006/customXml" ds:itemID="{678BD4B1-8D63-4316-B9AF-587D88BAE78B}"/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0x0101008E68B9EAC81D3349B56385EF90FB5E66</vt:lpwstr>
  </property>
</Properties>
</file>