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13" r:id="rId17"/>
    <p:sldId id="301" r:id="rId18"/>
    <p:sldId id="304" r:id="rId19"/>
    <p:sldId id="316" r:id="rId20"/>
    <p:sldId id="308" r:id="rId21"/>
    <p:sldId id="300" r:id="rId22"/>
    <p:sldId id="315" r:id="rId23"/>
    <p:sldId id="307" r:id="rId24"/>
    <p:sldId id="31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22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8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0.png"/><Relationship Id="rId5" Type="http://schemas.microsoft.com/office/2007/relationships/hdphoto" Target="../media/hdphoto1.wdp"/><Relationship Id="rId10" Type="http://schemas.openxmlformats.org/officeDocument/2006/relationships/image" Target="../media/image3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9449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omic Sans MS" panose="030F0702030302020204" pitchFamily="66" charset="0"/>
                  </a:rPr>
                  <a:t>Let’s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count backwards in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5s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                 40, 35, 30, ___, ____, ____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If 2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8, then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the symbol for subtraction?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9 subtract 4 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2"/>
                <a:stretch>
                  <a:fillRect l="-2114" t="-2774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5636" y="4512361"/>
            <a:ext cx="2055098" cy="90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omic Sans MS" panose="030F0702030302020204" pitchFamily="66" charset="0"/>
                  </a:rPr>
                  <a:t>Let’s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count backwards in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5s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                 40, 35, 30, ___, ____, ____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If 2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8, then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the symbol for subtraction?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9 subtract 4 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3"/>
                <a:stretch>
                  <a:fillRect l="-2114" t="-2774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245803" y="204471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6349" y="1143551"/>
            <a:ext cx="28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25     20      15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5636" y="4512361"/>
            <a:ext cx="2055098" cy="90407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486681" y="3217138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400" dirty="0">
                  <a:solidFill>
                    <a:schemeClr val="accent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6681" y="3217138"/>
                <a:ext cx="66104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 flipH="1">
            <a:off x="6550926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195006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5810581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5437524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486681" y="462316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5735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63" y="844261"/>
            <a:ext cx="3963389" cy="297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6" y="3070647"/>
            <a:ext cx="1188000" cy="12595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728" y="3070647"/>
            <a:ext cx="1188000" cy="12595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640" y="3070647"/>
            <a:ext cx="1188000" cy="12595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552" y="3070647"/>
            <a:ext cx="1188000" cy="12595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464" y="3070647"/>
            <a:ext cx="1188000" cy="12595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376" y="3070647"/>
            <a:ext cx="1188000" cy="12595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213" y="844261"/>
            <a:ext cx="3246616" cy="3012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89" y="3061859"/>
            <a:ext cx="1188000" cy="12595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181" y="3061859"/>
            <a:ext cx="1188000" cy="12595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973" y="3061859"/>
            <a:ext cx="1188000" cy="12595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765" y="3061859"/>
            <a:ext cx="1188000" cy="12595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57" y="3061859"/>
            <a:ext cx="1188000" cy="12595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3773" y="4039947"/>
            <a:ext cx="1336056" cy="1641611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3520047" y="4274326"/>
            <a:ext cx="2425446" cy="1034652"/>
          </a:xfrm>
          <a:prstGeom prst="wedgeRoundRectCallout">
            <a:avLst>
              <a:gd name="adj1" fmla="val -74096"/>
              <a:gd name="adj2" fmla="val 629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467216" y="4394685"/>
            <a:ext cx="2512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think someone ate part of my bar!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/>
              <p:cNvSpPr txBox="1"/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5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5014871" y="552107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63" y="776022"/>
            <a:ext cx="3963389" cy="297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6" y="3002408"/>
            <a:ext cx="1188000" cy="12595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341" y="3002408"/>
            <a:ext cx="1188000" cy="12595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866" y="3002408"/>
            <a:ext cx="1188000" cy="12595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391" y="3002408"/>
            <a:ext cx="1188000" cy="12595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916" y="3002408"/>
            <a:ext cx="1188000" cy="12595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439" y="3002408"/>
            <a:ext cx="1188000" cy="12595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007" y="783408"/>
            <a:ext cx="1941836" cy="29732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578" y="2993620"/>
            <a:ext cx="1188000" cy="12595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700" y="2993620"/>
            <a:ext cx="1188000" cy="12595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822" y="2993620"/>
            <a:ext cx="1188000" cy="12595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944" y="2993620"/>
            <a:ext cx="1188000" cy="12595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066" y="2993620"/>
            <a:ext cx="1188000" cy="12595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3773" y="3971708"/>
            <a:ext cx="1336056" cy="1641611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3520047" y="4206087"/>
            <a:ext cx="2425446" cy="1034652"/>
          </a:xfrm>
          <a:prstGeom prst="wedgeRoundRectCallout">
            <a:avLst>
              <a:gd name="adj1" fmla="val -74096"/>
              <a:gd name="adj2" fmla="val 629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467216" y="4326446"/>
            <a:ext cx="2512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ate some before it was all gone!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3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014871" y="552107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187" y="2989940"/>
            <a:ext cx="1188000" cy="12595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71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1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539184" y="4633977"/>
            <a:ext cx="842533" cy="588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79907" y="4633977"/>
            <a:ext cx="842533" cy="58886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820630" y="4633977"/>
            <a:ext cx="842533" cy="58886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3461353" y="4633977"/>
            <a:ext cx="842533" cy="5888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102076" y="4633977"/>
            <a:ext cx="842533" cy="5888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742799" y="4633977"/>
            <a:ext cx="842533" cy="588867"/>
          </a:xfrm>
          <a:prstGeom prst="rect">
            <a:avLst/>
          </a:prstGeom>
        </p:spPr>
      </p:pic>
      <p:cxnSp>
        <p:nvCxnSpPr>
          <p:cNvPr id="10" name="Straight Connector 9"/>
          <p:cNvCxnSpPr>
            <a:endCxn id="32" idx="3"/>
          </p:cNvCxnSpPr>
          <p:nvPr/>
        </p:nvCxnSpPr>
        <p:spPr>
          <a:xfrm>
            <a:off x="1682220" y="4764180"/>
            <a:ext cx="3871874" cy="5034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03" y="3527222"/>
            <a:ext cx="1411981" cy="16108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246" y="2046897"/>
            <a:ext cx="1503822" cy="145682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637731" y="3219708"/>
            <a:ext cx="5794303" cy="0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524415" y="3096426"/>
            <a:ext cx="842533" cy="5888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77073" y="3096425"/>
            <a:ext cx="842533" cy="5888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829731" y="3096424"/>
            <a:ext cx="842533" cy="588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3482389" y="3096423"/>
            <a:ext cx="842533" cy="5888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135047" y="3096422"/>
            <a:ext cx="842533" cy="5888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787705" y="3096421"/>
            <a:ext cx="842533" cy="5888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5440363" y="3096420"/>
            <a:ext cx="842533" cy="5888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093021" y="3096419"/>
            <a:ext cx="842533" cy="5888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745679" y="3096418"/>
            <a:ext cx="842533" cy="58886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5" name="TextBox 44"/>
              <p:cNvSpPr txBox="1"/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6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blipFill>
                <a:blip r:embed="rId7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5309852" y="533326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64532 -0.005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57" y="-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6296E-6 L 0.41389 -0.0083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94" y="-417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486932" y="4633977"/>
            <a:ext cx="842533" cy="588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27655" y="4633977"/>
            <a:ext cx="842533" cy="588867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1629968" y="4758313"/>
            <a:ext cx="1224238" cy="5867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729" y="3686169"/>
            <a:ext cx="1189147" cy="12552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246" y="2046897"/>
            <a:ext cx="1503822" cy="145682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637731" y="3219708"/>
            <a:ext cx="5794303" cy="0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524415" y="3096426"/>
            <a:ext cx="842533" cy="5888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77073" y="3096425"/>
            <a:ext cx="842533" cy="5888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829731" y="3096424"/>
            <a:ext cx="842533" cy="588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3482389" y="3096423"/>
            <a:ext cx="842533" cy="5888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135047" y="3096422"/>
            <a:ext cx="842533" cy="5888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787705" y="3096421"/>
            <a:ext cx="842533" cy="5888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5440363" y="3096420"/>
            <a:ext cx="842533" cy="5888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093021" y="3096419"/>
            <a:ext cx="842533" cy="5888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745679" y="3096418"/>
            <a:ext cx="842533" cy="58886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2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blipFill>
                <a:blip r:embed="rId7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309852" y="533326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7240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64532 -0.0055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57" y="-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2604 0.0034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16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 rot="5400000">
            <a:off x="1975120" y="4108627"/>
            <a:ext cx="2953159" cy="1229795"/>
            <a:chOff x="836708" y="2386471"/>
            <a:chExt cx="2953159" cy="122979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708" y="2386471"/>
              <a:ext cx="1159942" cy="122979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4447" y="2386471"/>
              <a:ext cx="1159942" cy="122979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186" y="2386471"/>
              <a:ext cx="1159942" cy="122979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9925" y="2386471"/>
              <a:ext cx="1159942" cy="122979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 rot="16200000">
            <a:off x="2346780" y="3506808"/>
            <a:ext cx="4130869" cy="1229795"/>
            <a:chOff x="854547" y="3616266"/>
            <a:chExt cx="4130869" cy="122979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547" y="3616266"/>
              <a:ext cx="1159942" cy="122979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2286" y="3616266"/>
              <a:ext cx="1159942" cy="1229795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0025" y="3616266"/>
              <a:ext cx="1159942" cy="122979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7764" y="3616266"/>
              <a:ext cx="1159942" cy="12297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503" y="3616266"/>
              <a:ext cx="1159942" cy="122979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5474" y="3616266"/>
              <a:ext cx="1159942" cy="1229795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890" y="1562670"/>
            <a:ext cx="4411808" cy="52778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27" y="2963832"/>
            <a:ext cx="2944539" cy="352257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1992555" y="1377361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555" y="1377361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4698854" y="13752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1729" y="5005236"/>
            <a:ext cx="1159942" cy="1229795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 rot="16200000">
            <a:off x="2346780" y="3506808"/>
            <a:ext cx="4130869" cy="1229795"/>
            <a:chOff x="854547" y="3616266"/>
            <a:chExt cx="4130869" cy="122979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547" y="3616266"/>
              <a:ext cx="1159942" cy="122979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2286" y="3616266"/>
              <a:ext cx="1159942" cy="1229795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0025" y="3616266"/>
              <a:ext cx="1159942" cy="122979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7764" y="3616266"/>
              <a:ext cx="1159942" cy="12297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503" y="3616266"/>
              <a:ext cx="1159942" cy="122979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5474" y="3616266"/>
              <a:ext cx="1159942" cy="1229795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890" y="1562670"/>
            <a:ext cx="4411808" cy="527788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1252" y="4649369"/>
            <a:ext cx="1608719" cy="13225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1729" y="4421373"/>
            <a:ext cx="1159942" cy="122979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2218841" y="1458532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2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841" y="1458532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4925140" y="145640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25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781" y="113464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1300" y="127733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1667" y1="75000" x2="41667" y2="75000"/>
                        <a14:foregroundMark x1="51613" y1="47436" x2="47043" y2="44551"/>
                        <a14:foregroundMark x1="55645" y1="76603" x2="55645" y2="76603"/>
                        <a14:foregroundMark x1="45968" y1="75321" x2="45968" y2="75321"/>
                        <a14:foregroundMark x1="49731" y1="73718" x2="49731" y2="73718"/>
                        <a14:foregroundMark x1="37097" y1="77564" x2="37097" y2="77564"/>
                        <a14:foregroundMark x1="36559" y1="75321" x2="36559" y2="75321"/>
                        <a14:foregroundMark x1="37903" y1="71795" x2="37903" y2="71795"/>
                        <a14:foregroundMark x1="48387" y1="69872" x2="48387" y2="69872"/>
                        <a14:foregroundMark x1="48387" y1="69551" x2="49462" y2="71474"/>
                        <a14:foregroundMark x1="49194" y1="70833" x2="49731" y2="73077"/>
                        <a14:backgroundMark x1="31452" y1="88782" x2="31720" y2="22115"/>
                        <a14:backgroundMark x1="56989" y1="90705" x2="74462" y2="32692"/>
                        <a14:backgroundMark x1="49731" y1="72115" x2="49731" y2="72115"/>
                        <a14:backgroundMark x1="33871" y1="59936" x2="33871" y2="59936"/>
                        <a14:backgroundMark x1="37097" y1="25000" x2="37097" y2="25000"/>
                        <a14:backgroundMark x1="74462" y1="21474" x2="33333" y2="16026"/>
                        <a14:backgroundMark x1="32258" y1="25000" x2="44355" y2="16987"/>
                        <a14:backgroundMark x1="70430" y1="39744" x2="74194" y2="21474"/>
                        <a14:backgroundMark x1="35753" y1="48077" x2="37366" y2="63141"/>
                        <a14:backgroundMark x1="48118" y1="72756" x2="47043" y2="80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72" b="10945"/>
          <a:stretch/>
        </p:blipFill>
        <p:spPr>
          <a:xfrm rot="21118553">
            <a:off x="1217485" y="1867760"/>
            <a:ext cx="1689101" cy="17061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9290" y="485273"/>
            <a:ext cx="6171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Liam kicked the football 20 blocks.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Dora kicked the football 16 blocks.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9312" y="2081283"/>
            <a:ext cx="1276638" cy="153998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10" y="3036518"/>
            <a:ext cx="688537" cy="74651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740" y="2940822"/>
            <a:ext cx="688537" cy="746519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744517" y="1959203"/>
            <a:ext cx="6171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Who kicked it the longest?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How much longer?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37705" y="5141455"/>
            <a:ext cx="7187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Tommy kicked it 5 blocks less than Dora.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How far did Tommy kick the football?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41176" y="2437785"/>
            <a:ext cx="1427798" cy="156865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84" y="3013850"/>
            <a:ext cx="688537" cy="74651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1" name="TextBox 50"/>
              <p:cNvSpPr txBox="1"/>
              <p:nvPr/>
            </p:nvSpPr>
            <p:spPr>
              <a:xfrm>
                <a:off x="636757" y="4044888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16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57" y="4044888"/>
                <a:ext cx="4062097" cy="584775"/>
              </a:xfrm>
              <a:prstGeom prst="rect">
                <a:avLst/>
              </a:prstGeom>
              <a:blipFill>
                <a:blip r:embed="rId9"/>
                <a:stretch>
                  <a:fillRect t="-14737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591608" y="404276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3" name="TextBox 52"/>
              <p:cNvSpPr txBox="1"/>
              <p:nvPr/>
            </p:nvSpPr>
            <p:spPr>
              <a:xfrm>
                <a:off x="3555007" y="4025665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007" y="4025665"/>
                <a:ext cx="4062097" cy="584775"/>
              </a:xfrm>
              <a:prstGeom prst="rect">
                <a:avLst/>
              </a:prstGeom>
              <a:blipFill>
                <a:blip r:embed="rId10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6431480" y="402354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7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8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1" grpId="0"/>
      <p:bldP spid="52" grpId="0"/>
      <p:bldP spid="53" grpId="0"/>
      <p:bldP spid="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</a:t>
            </a:r>
            <a:r>
              <a:rPr lang="en-GB" dirty="0" smtClean="0"/>
              <a:t>and </a:t>
            </a:r>
            <a:r>
              <a:rPr lang="en-GB" dirty="0" smtClean="0"/>
              <a:t>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7062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22.8|11.3|11|1.9|1|1.1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2.3|1.5|14.5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.3|11.3|6.6|4.8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3.1|31.6|1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2.1|7.3|3.4|36.7|1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8|7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9|6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1|7.4|10.9|2.7|4.3|18.8|7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dcmitype/"/>
    <ds:schemaRef ds:uri="522d4c35-b548-4432-90ae-af4376e1c4b4"/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5694</TotalTime>
  <Words>263</Words>
  <Application>Microsoft Office PowerPoint</Application>
  <PresentationFormat>On-screen Show (4:3)</PresentationFormat>
  <Paragraphs>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235</cp:revision>
  <dcterms:created xsi:type="dcterms:W3CDTF">2019-07-05T11:02:13Z</dcterms:created>
  <dcterms:modified xsi:type="dcterms:W3CDTF">2021-02-10T17:57:55Z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