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2FC4E-FBC1-4139-945F-671DE297F5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9894E0-4108-4B52-9729-6A62C24EA2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7CFBAE-3D5F-4F93-9B3D-7805C6000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2EF786-B2FB-4C40-B34C-B28399BFE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003321-372E-4F67-8772-6F3256F61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451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61FF1-6495-4EE9-A0D8-11F760B89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955F35-B17B-480E-9C50-8DBB53A5D5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B4164-2E54-4277-AD2A-1148B4059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EE4C52-5277-4D00-A91D-76793F250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410E9-01F2-40A7-B73D-D6048087E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212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92597-F48A-4F51-8A0D-33019AF65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60AE1C-A8FE-4B54-9422-58329758C2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422C02-5C1E-4C89-A227-25FF5FED9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4FD39-04A4-4F37-91BD-A7C54CEAA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DDE18C-B4EA-41F6-82CD-72EAFBEFA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13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BCFD6-27D8-493C-AE7B-FE3CAB8D4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AC898B-685F-4EBB-B996-536F68D945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96FDCD-CC2B-44B0-8242-E97FA592B5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102992-CAAB-423C-B574-EC5AD0122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C7F0D4-BBB5-4732-A103-182BF37F7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BD89D0-DB00-49BE-BFC0-B7BCD92E5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73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A5789-3756-4930-A45C-74942A946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DA2F63-3ADA-4461-8DC5-86FA138119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CF8D23-499B-4713-B780-2C5640D080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B548C2-7DF8-498A-827E-7759FAE67E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DABAF2-9D69-4250-B3FF-A3BD1835D4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B0ABADA-960C-44DF-8EAA-B48E13C8A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2CD8E1-EFA8-4732-BE89-4544E91F6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17DAC8-351F-46D5-9FE6-B2BB0AE2D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654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94204-C800-4C3C-A739-A79870508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D0B10E-48AA-443E-B7D9-448165F07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35BE15A-A960-4561-838C-3D6442943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88176C-5D96-457D-85D5-887672924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87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A17E83-D185-4DC5-8F79-5EF36DF07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C445BB-69F4-4626-9E53-EBA687F84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DFDA42-EA7D-4F5D-81DE-BB88D8477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117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48695-D7EB-4377-88EC-1E512DBDF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574D14-CD67-4006-B38E-913DF20743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334399-2DF8-4A0D-BEE3-71E07B8D11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86F998-6422-421E-9725-997C1C618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6BD8A7-28C8-4FE5-BEA7-AD9E67DC7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8519F0-BA48-4AEB-81CB-03DC01E3F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545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81BDE-008A-402D-957A-FD2E812BD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665C454-AEB8-4648-81C2-1DEF43CDB7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AD7518-D428-4FCA-B168-140C1D884C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6AF12E-AEB6-4A73-B2AC-6715A57AB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756058-47B8-4764-B03C-F8D6D11A1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C9A3A9-BDC9-4622-85BE-A406AD5ED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420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93318-8D87-4A21-8CDB-8D9151D85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9EBF80-4C49-4E6E-AFF6-AE122D79A0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0EAE1-A872-4E86-979E-CB01D33CE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7C1161-EED9-4CBC-97F5-5B2C581DB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1F3222-F0DA-4D5F-81C1-ED6AEAE05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64E83E-51FE-45BA-A07B-5ACE033394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C66481-B105-464C-A6A3-C2B9DEC0E1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FF5E5D-3540-4B12-BC00-A42574279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66EB3C-13DD-4AF5-A782-5CFF4731A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7B818-034B-4C89-A698-F0D08C930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075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DB08A4-40BF-42D4-89B0-C008F8F89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3A1D2E-9711-4D58-B18B-2E811C95B9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4487B9-9D4B-4D0E-8632-34C18F988E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2DF62-E3D6-4433-9E12-F6E30B859C2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59F0C4-C70A-43E2-9859-FF4B201153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8ED2D9-991C-4165-9D25-70C1002C7F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BDAC5-882D-460D-9FF4-AD2D12E5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257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48744B0-D812-4511-BF05-096E10ACA5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272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CB8E3F-F186-49D9-9D01-18BE3A119F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235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0674D91-B8B6-42E9-AD40-629EFFC770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79734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599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EDCB88F-B9EA-4E3F-A3E0-0A0BC64FD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469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A0F158-041A-4544-8138-D08F140E41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361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21030D-42C0-4CF0-8002-08E23031ED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1130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FB6951-E04C-4AF1-AEA7-8E786320A0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793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5838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C32436-8777-4462-B079-787363A659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0261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9B41068-6AB6-42A7-9DBC-FA4BFE16EC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52D026E-E34F-453B-A09A-B38559C531E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061F663-CDAB-41EB-881B-961C9AF34A4F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a0c7fa71-570b-4d2e-a005-0d34dc952117"/>
    <ds:schemaRef ds:uri="b561d3cc-3f8f-4588-a568-be861ce1308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Bell</dc:creator>
  <cp:lastModifiedBy>Tom Bell</cp:lastModifiedBy>
  <cp:revision>1</cp:revision>
  <dcterms:created xsi:type="dcterms:W3CDTF">2020-11-12T16:49:07Z</dcterms:created>
  <dcterms:modified xsi:type="dcterms:W3CDTF">2020-11-12T16:55:06Z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