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430" r:id="rId11"/>
    <p:sldId id="297" r:id="rId12"/>
    <p:sldId id="298" r:id="rId13"/>
    <p:sldId id="433" r:id="rId14"/>
    <p:sldId id="299" r:id="rId15"/>
    <p:sldId id="335" r:id="rId16"/>
    <p:sldId id="431" r:id="rId17"/>
    <p:sldId id="432" r:id="rId18"/>
    <p:sldId id="396" r:id="rId19"/>
    <p:sldId id="422" r:id="rId20"/>
    <p:sldId id="426" r:id="rId21"/>
    <p:sldId id="409" r:id="rId22"/>
    <p:sldId id="427" r:id="rId23"/>
    <p:sldId id="316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113" d="100"/>
          <a:sy n="113" d="100"/>
        </p:scale>
        <p:origin x="872" y="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96C656EE-4E51-49E1-8336-B655585A79A6}"/>
    <pc:docChg chg="custSel modSld">
      <pc:chgData name="James Clegg" userId="c6df1435-7a36-4b38-be4d-16e68e91152f" providerId="ADAL" clId="{96C656EE-4E51-49E1-8336-B655585A79A6}" dt="2021-01-28T18:34:36.228" v="12"/>
      <pc:docMkLst>
        <pc:docMk/>
      </pc:docMkLst>
      <pc:sldChg chg="modTransition">
        <pc:chgData name="James Clegg" userId="c6df1435-7a36-4b38-be4d-16e68e91152f" providerId="ADAL" clId="{96C656EE-4E51-49E1-8336-B655585A79A6}" dt="2021-01-28T18:34:36.228" v="12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96C656EE-4E51-49E1-8336-B655585A79A6}" dt="2021-01-28T18:34:36.228" v="12"/>
        <pc:sldMkLst>
          <pc:docMk/>
          <pc:sldMk cId="4128357408" sldId="298"/>
        </pc:sldMkLst>
        <pc:picChg chg="del">
          <ac:chgData name="James Clegg" userId="c6df1435-7a36-4b38-be4d-16e68e91152f" providerId="ADAL" clId="{96C656EE-4E51-49E1-8336-B655585A79A6}" dt="2021-01-28T18:33:35.472" v="0" actId="478"/>
          <ac:picMkLst>
            <pc:docMk/>
            <pc:sldMk cId="4128357408" sldId="298"/>
            <ac:picMk id="7" creationId="{00000000-0000-0000-0000-000000000000}"/>
          </ac:picMkLst>
        </pc:picChg>
      </pc:sldChg>
      <pc:sldChg chg="modTransition">
        <pc:chgData name="James Clegg" userId="c6df1435-7a36-4b38-be4d-16e68e91152f" providerId="ADAL" clId="{96C656EE-4E51-49E1-8336-B655585A79A6}" dt="2021-01-28T18:34:36.228" v="12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96C656EE-4E51-49E1-8336-B655585A79A6}" dt="2021-01-28T18:34:36.228" v="12"/>
        <pc:sldMkLst>
          <pc:docMk/>
          <pc:sldMk cId="292426147" sldId="316"/>
        </pc:sldMkLst>
        <pc:picChg chg="del">
          <ac:chgData name="James Clegg" userId="c6df1435-7a36-4b38-be4d-16e68e91152f" providerId="ADAL" clId="{96C656EE-4E51-49E1-8336-B655585A79A6}" dt="2021-01-28T18:34:26.624" v="11" actId="478"/>
          <ac:picMkLst>
            <pc:docMk/>
            <pc:sldMk cId="292426147" sldId="316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6C656EE-4E51-49E1-8336-B655585A79A6}" dt="2021-01-28T18:34:36.228" v="12"/>
        <pc:sldMkLst>
          <pc:docMk/>
          <pc:sldMk cId="1709793811" sldId="335"/>
        </pc:sldMkLst>
        <pc:picChg chg="del">
          <ac:chgData name="James Clegg" userId="c6df1435-7a36-4b38-be4d-16e68e91152f" providerId="ADAL" clId="{96C656EE-4E51-49E1-8336-B655585A79A6}" dt="2021-01-28T18:33:40.444" v="2" actId="478"/>
          <ac:picMkLst>
            <pc:docMk/>
            <pc:sldMk cId="1709793811" sldId="335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6C656EE-4E51-49E1-8336-B655585A79A6}" dt="2021-01-28T18:34:36.228" v="12"/>
        <pc:sldMkLst>
          <pc:docMk/>
          <pc:sldMk cId="3372964815" sldId="396"/>
        </pc:sldMkLst>
        <pc:picChg chg="del">
          <ac:chgData name="James Clegg" userId="c6df1435-7a36-4b38-be4d-16e68e91152f" providerId="ADAL" clId="{96C656EE-4E51-49E1-8336-B655585A79A6}" dt="2021-01-28T18:33:48.723" v="5" actId="478"/>
          <ac:picMkLst>
            <pc:docMk/>
            <pc:sldMk cId="3372964815" sldId="396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6C656EE-4E51-49E1-8336-B655585A79A6}" dt="2021-01-28T18:34:36.228" v="12"/>
        <pc:sldMkLst>
          <pc:docMk/>
          <pc:sldMk cId="1721805795" sldId="409"/>
        </pc:sldMkLst>
        <pc:picChg chg="del">
          <ac:chgData name="James Clegg" userId="c6df1435-7a36-4b38-be4d-16e68e91152f" providerId="ADAL" clId="{96C656EE-4E51-49E1-8336-B655585A79A6}" dt="2021-01-28T18:34:21.629" v="9" actId="478"/>
          <ac:picMkLst>
            <pc:docMk/>
            <pc:sldMk cId="1721805795" sldId="409"/>
            <ac:picMk id="8" creationId="{00000000-0000-0000-0000-000000000000}"/>
          </ac:picMkLst>
        </pc:picChg>
      </pc:sldChg>
      <pc:sldChg chg="delSp modSp modTransition delAnim">
        <pc:chgData name="James Clegg" userId="c6df1435-7a36-4b38-be4d-16e68e91152f" providerId="ADAL" clId="{96C656EE-4E51-49E1-8336-B655585A79A6}" dt="2021-01-28T18:34:36.228" v="12"/>
        <pc:sldMkLst>
          <pc:docMk/>
          <pc:sldMk cId="4084542013" sldId="422"/>
        </pc:sldMkLst>
        <pc:picChg chg="del">
          <ac:chgData name="James Clegg" userId="c6df1435-7a36-4b38-be4d-16e68e91152f" providerId="ADAL" clId="{96C656EE-4E51-49E1-8336-B655585A79A6}" dt="2021-01-28T18:33:52.147" v="6" actId="478"/>
          <ac:picMkLst>
            <pc:docMk/>
            <pc:sldMk cId="4084542013" sldId="422"/>
            <ac:picMk id="6" creationId="{00000000-0000-0000-0000-000000000000}"/>
          </ac:picMkLst>
        </pc:picChg>
        <pc:picChg chg="mod">
          <ac:chgData name="James Clegg" userId="c6df1435-7a36-4b38-be4d-16e68e91152f" providerId="ADAL" clId="{96C656EE-4E51-49E1-8336-B655585A79A6}" dt="2021-01-28T18:34:13.041" v="7" actId="14826"/>
          <ac:picMkLst>
            <pc:docMk/>
            <pc:sldMk cId="4084542013" sldId="422"/>
            <ac:picMk id="8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6C656EE-4E51-49E1-8336-B655585A79A6}" dt="2021-01-28T18:34:36.228" v="12"/>
        <pc:sldMkLst>
          <pc:docMk/>
          <pc:sldMk cId="2586881735" sldId="426"/>
        </pc:sldMkLst>
        <pc:picChg chg="del">
          <ac:chgData name="James Clegg" userId="c6df1435-7a36-4b38-be4d-16e68e91152f" providerId="ADAL" clId="{96C656EE-4E51-49E1-8336-B655585A79A6}" dt="2021-01-28T18:34:18.519" v="8" actId="478"/>
          <ac:picMkLst>
            <pc:docMk/>
            <pc:sldMk cId="2586881735" sldId="426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6C656EE-4E51-49E1-8336-B655585A79A6}" dt="2021-01-28T18:34:36.228" v="12"/>
        <pc:sldMkLst>
          <pc:docMk/>
          <pc:sldMk cId="3214777093" sldId="427"/>
        </pc:sldMkLst>
        <pc:picChg chg="del">
          <ac:chgData name="James Clegg" userId="c6df1435-7a36-4b38-be4d-16e68e91152f" providerId="ADAL" clId="{96C656EE-4E51-49E1-8336-B655585A79A6}" dt="2021-01-28T18:34:24.124" v="10" actId="478"/>
          <ac:picMkLst>
            <pc:docMk/>
            <pc:sldMk cId="3214777093" sldId="427"/>
            <ac:picMk id="5" creationId="{00000000-0000-0000-0000-000000000000}"/>
          </ac:picMkLst>
        </pc:picChg>
      </pc:sldChg>
      <pc:sldChg chg="modTransition">
        <pc:chgData name="James Clegg" userId="c6df1435-7a36-4b38-be4d-16e68e91152f" providerId="ADAL" clId="{96C656EE-4E51-49E1-8336-B655585A79A6}" dt="2021-01-28T18:34:36.228" v="12"/>
        <pc:sldMkLst>
          <pc:docMk/>
          <pc:sldMk cId="2866003448" sldId="430"/>
        </pc:sldMkLst>
      </pc:sldChg>
      <pc:sldChg chg="delSp modTransition delAnim">
        <pc:chgData name="James Clegg" userId="c6df1435-7a36-4b38-be4d-16e68e91152f" providerId="ADAL" clId="{96C656EE-4E51-49E1-8336-B655585A79A6}" dt="2021-01-28T18:34:36.228" v="12"/>
        <pc:sldMkLst>
          <pc:docMk/>
          <pc:sldMk cId="3029094159" sldId="431"/>
        </pc:sldMkLst>
        <pc:picChg chg="del">
          <ac:chgData name="James Clegg" userId="c6df1435-7a36-4b38-be4d-16e68e91152f" providerId="ADAL" clId="{96C656EE-4E51-49E1-8336-B655585A79A6}" dt="2021-01-28T18:33:43.318" v="3" actId="478"/>
          <ac:picMkLst>
            <pc:docMk/>
            <pc:sldMk cId="3029094159" sldId="431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6C656EE-4E51-49E1-8336-B655585A79A6}" dt="2021-01-28T18:34:36.228" v="12"/>
        <pc:sldMkLst>
          <pc:docMk/>
          <pc:sldMk cId="1361398558" sldId="432"/>
        </pc:sldMkLst>
        <pc:picChg chg="del">
          <ac:chgData name="James Clegg" userId="c6df1435-7a36-4b38-be4d-16e68e91152f" providerId="ADAL" clId="{96C656EE-4E51-49E1-8336-B655585A79A6}" dt="2021-01-28T18:33:45.981" v="4" actId="478"/>
          <ac:picMkLst>
            <pc:docMk/>
            <pc:sldMk cId="1361398558" sldId="432"/>
            <ac:picMk id="3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6C656EE-4E51-49E1-8336-B655585A79A6}" dt="2021-01-28T18:34:36.228" v="12"/>
        <pc:sldMkLst>
          <pc:docMk/>
          <pc:sldMk cId="3466426079" sldId="433"/>
        </pc:sldMkLst>
        <pc:picChg chg="del">
          <ac:chgData name="James Clegg" userId="c6df1435-7a36-4b38-be4d-16e68e91152f" providerId="ADAL" clId="{96C656EE-4E51-49E1-8336-B655585A79A6}" dt="2021-01-28T18:33:37.939" v="1" actId="478"/>
          <ac:picMkLst>
            <pc:docMk/>
            <pc:sldMk cId="3466426079" sldId="433"/>
            <ac:picMk id="21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28/01/2021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28/01/2021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9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7" Type="http://schemas.openxmlformats.org/officeDocument/2006/relationships/image" Target="../media/image190.png"/><Relationship Id="rId12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80.png"/><Relationship Id="rId11" Type="http://schemas.openxmlformats.org/officeDocument/2006/relationships/image" Target="../media/image23.png"/><Relationship Id="rId5" Type="http://schemas.openxmlformats.org/officeDocument/2006/relationships/image" Target="../media/image170.png"/><Relationship Id="rId10" Type="http://schemas.openxmlformats.org/officeDocument/2006/relationships/image" Target="../media/image22.png"/><Relationship Id="rId9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5.png"/><Relationship Id="rId5" Type="http://schemas.openxmlformats.org/officeDocument/2006/relationships/image" Target="../media/image240.png"/><Relationship Id="rId9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0034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67512" y="540089"/>
                <a:ext cx="7846871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Complete the part-whole models.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Complete the conversions.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4.3 l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 ml              70 mm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cm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43 l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 ml              77 mm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cm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540089"/>
                <a:ext cx="7846871" cy="5693866"/>
              </a:xfrm>
              <a:prstGeom prst="rect">
                <a:avLst/>
              </a:prstGeom>
              <a:blipFill>
                <a:blip r:embed="rId4"/>
                <a:stretch>
                  <a:fillRect l="-1632" t="-107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Picture 11">
            <a:extLst>
              <a:ext uri="{FF2B5EF4-FFF2-40B4-BE49-F238E27FC236}">
                <a16:creationId xmlns:a16="http://schemas.microsoft.com/office/drawing/2014/main" id="{C3D1DC05-5507-474C-AE98-066FE0CF586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1641" y="1036638"/>
            <a:ext cx="2453205" cy="243609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E2ADBAC-80F0-4C15-B4D2-29B822D6556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6856" y="1036638"/>
            <a:ext cx="2453205" cy="243609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386783A0-57A2-45C3-9B73-9D70E5B80161}"/>
              </a:ext>
            </a:extLst>
          </p:cNvPr>
          <p:cNvSpPr txBox="1"/>
          <p:nvPr/>
        </p:nvSpPr>
        <p:spPr>
          <a:xfrm>
            <a:off x="2069526" y="1302814"/>
            <a:ext cx="1290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3.2 kg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211EBEF-F4E7-41CC-A028-5523792DD46E}"/>
              </a:ext>
            </a:extLst>
          </p:cNvPr>
          <p:cNvSpPr txBox="1"/>
          <p:nvPr/>
        </p:nvSpPr>
        <p:spPr>
          <a:xfrm>
            <a:off x="1355866" y="2750217"/>
            <a:ext cx="1550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2,000 g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3956BD9-9AA9-4E52-9283-9302C96D7BC8}"/>
              </a:ext>
            </a:extLst>
          </p:cNvPr>
          <p:cNvSpPr txBox="1"/>
          <p:nvPr/>
        </p:nvSpPr>
        <p:spPr>
          <a:xfrm>
            <a:off x="6115350" y="1302815"/>
            <a:ext cx="8469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25 m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BEE7130-6211-4034-AA1B-001742733729}"/>
              </a:ext>
            </a:extLst>
          </p:cNvPr>
          <p:cNvSpPr txBox="1"/>
          <p:nvPr/>
        </p:nvSpPr>
        <p:spPr>
          <a:xfrm>
            <a:off x="5194874" y="2750217"/>
            <a:ext cx="12592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2,000 cm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  <p:bldP spid="18" grpId="0"/>
      <p:bldP spid="18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67512" y="540089"/>
                <a:ext cx="7846871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Complete the part-whole models.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Complete the conversions.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4.3 l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 ml              70 mm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cm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43 l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 ml              77 mm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cm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540089"/>
                <a:ext cx="7846871" cy="5693866"/>
              </a:xfrm>
              <a:prstGeom prst="rect">
                <a:avLst/>
              </a:prstGeom>
              <a:blipFill>
                <a:blip r:embed="rId5"/>
                <a:stretch>
                  <a:fillRect l="-1632" t="-107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1641" y="1036638"/>
            <a:ext cx="2453205" cy="243609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6856" y="1036638"/>
            <a:ext cx="2453205" cy="243609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069526" y="1302814"/>
            <a:ext cx="1290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3.2 kg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55866" y="2750217"/>
            <a:ext cx="1550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2,000 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115350" y="1302815"/>
            <a:ext cx="8469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25 m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194874" y="2750217"/>
            <a:ext cx="12592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2,000 cm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464167" y="2716965"/>
            <a:ext cx="1051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 kg</a:t>
            </a:r>
            <a:endParaRPr lang="en-GB" sz="1600" dirty="0"/>
          </a:p>
        </p:txBody>
      </p:sp>
      <p:sp>
        <p:nvSpPr>
          <p:cNvPr id="13" name="TextBox 12"/>
          <p:cNvSpPr txBox="1"/>
          <p:nvPr/>
        </p:nvSpPr>
        <p:spPr>
          <a:xfrm>
            <a:off x="2786230" y="2716965"/>
            <a:ext cx="12739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1.2 kg</a:t>
            </a:r>
            <a:endParaRPr lang="en-GB" sz="1600" dirty="0">
              <a:solidFill>
                <a:schemeClr val="accent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71165" y="2713551"/>
            <a:ext cx="1051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20 m</a:t>
            </a:r>
            <a:endParaRPr lang="en-GB" sz="1600" dirty="0"/>
          </a:p>
        </p:txBody>
      </p:sp>
      <p:sp>
        <p:nvSpPr>
          <p:cNvPr id="16" name="TextBox 15"/>
          <p:cNvSpPr txBox="1"/>
          <p:nvPr/>
        </p:nvSpPr>
        <p:spPr>
          <a:xfrm>
            <a:off x="6856458" y="2716882"/>
            <a:ext cx="12739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5 m</a:t>
            </a:r>
            <a:endParaRPr lang="en-GB" sz="1600" dirty="0">
              <a:solidFill>
                <a:schemeClr val="accent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418072" y="4359499"/>
            <a:ext cx="1263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4,300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299792" y="5213347"/>
            <a:ext cx="1263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43,000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740434" y="4359499"/>
            <a:ext cx="1263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7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552329" y="5213347"/>
            <a:ext cx="1263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7.7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66426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1" grpId="0"/>
      <p:bldP spid="11" grpId="1"/>
      <p:bldP spid="12" grpId="0"/>
      <p:bldP spid="13" grpId="0"/>
      <p:bldP spid="14" grpId="0"/>
      <p:bldP spid="16" grpId="0"/>
      <p:bldP spid="17" grpId="0"/>
      <p:bldP spid="18" grpId="0"/>
      <p:bldP spid="19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Box 44"/>
          <p:cNvSpPr txBox="1"/>
          <p:nvPr/>
        </p:nvSpPr>
        <p:spPr>
          <a:xfrm>
            <a:off x="818557" y="380800"/>
            <a:ext cx="4726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Miles and kilometres</a:t>
            </a:r>
          </a:p>
        </p:txBody>
      </p:sp>
      <p:pic>
        <p:nvPicPr>
          <p:cNvPr id="46" name="Picture 2" descr="Distance sign by M4 west of junction 47 © David Smith cc-by-sa/2.0 ...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60" t="21320" r="25365" b="16598"/>
          <a:stretch/>
        </p:blipFill>
        <p:spPr bwMode="auto">
          <a:xfrm>
            <a:off x="686672" y="1079300"/>
            <a:ext cx="3163740" cy="3741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8" descr="House for rent in Bédoin from 6 to 8 people IHA 420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700"/>
          <a:stretch/>
        </p:blipFill>
        <p:spPr bwMode="auto">
          <a:xfrm>
            <a:off x="4024674" y="1736273"/>
            <a:ext cx="4162878" cy="1930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" name="TextBox 47"/>
          <p:cNvSpPr txBox="1"/>
          <p:nvPr/>
        </p:nvSpPr>
        <p:spPr>
          <a:xfrm>
            <a:off x="1372089" y="4995829"/>
            <a:ext cx="9749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Miles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5732324" y="5000371"/>
            <a:ext cx="17457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Kilometres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09793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4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File:Republic of Ireland border crossing sign kmh.JPG - Wikimedia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512" y="1081836"/>
            <a:ext cx="4255761" cy="4275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10 differences between Northern Ireland and the Republic of Irelan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49" t="2343" r="18978" b="17676"/>
          <a:stretch/>
        </p:blipFill>
        <p:spPr bwMode="auto">
          <a:xfrm>
            <a:off x="4863656" y="981302"/>
            <a:ext cx="3388986" cy="4476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90941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7308980"/>
              </p:ext>
            </p:extLst>
          </p:nvPr>
        </p:nvGraphicFramePr>
        <p:xfrm>
          <a:off x="787193" y="1220861"/>
          <a:ext cx="6995577" cy="8598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99115">
                  <a:extLst>
                    <a:ext uri="{9D8B030D-6E8A-4147-A177-3AD203B41FA5}">
                      <a16:colId xmlns:a16="http://schemas.microsoft.com/office/drawing/2014/main" val="4206131187"/>
                    </a:ext>
                  </a:extLst>
                </a:gridCol>
                <a:gridCol w="1399116">
                  <a:extLst>
                    <a:ext uri="{9D8B030D-6E8A-4147-A177-3AD203B41FA5}">
                      <a16:colId xmlns:a16="http://schemas.microsoft.com/office/drawing/2014/main" val="3056701037"/>
                    </a:ext>
                  </a:extLst>
                </a:gridCol>
                <a:gridCol w="1399115">
                  <a:extLst>
                    <a:ext uri="{9D8B030D-6E8A-4147-A177-3AD203B41FA5}">
                      <a16:colId xmlns:a16="http://schemas.microsoft.com/office/drawing/2014/main" val="2394763511"/>
                    </a:ext>
                  </a:extLst>
                </a:gridCol>
                <a:gridCol w="1399116">
                  <a:extLst>
                    <a:ext uri="{9D8B030D-6E8A-4147-A177-3AD203B41FA5}">
                      <a16:colId xmlns:a16="http://schemas.microsoft.com/office/drawing/2014/main" val="4138686891"/>
                    </a:ext>
                  </a:extLst>
                </a:gridCol>
                <a:gridCol w="1399115">
                  <a:extLst>
                    <a:ext uri="{9D8B030D-6E8A-4147-A177-3AD203B41FA5}">
                      <a16:colId xmlns:a16="http://schemas.microsoft.com/office/drawing/2014/main" val="3096364199"/>
                    </a:ext>
                  </a:extLst>
                </a:gridCol>
              </a:tblGrid>
              <a:tr h="85989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008318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3020950" y="465867"/>
                <a:ext cx="236154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5 miles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≈</m:t>
                    </m:r>
                  </m:oMath>
                </a14:m>
                <a:r>
                  <a:rPr lang="en-GB" sz="2800" dirty="0"/>
                  <a:t> 8 km</a:t>
                </a: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0950" y="465867"/>
                <a:ext cx="2361544" cy="523220"/>
              </a:xfrm>
              <a:prstGeom prst="rect">
                <a:avLst/>
              </a:prstGeom>
              <a:blipFill>
                <a:blip r:embed="rId5"/>
                <a:stretch>
                  <a:fillRect l="-5426" t="-10465" r="-387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1028618" y="1296864"/>
            <a:ext cx="10775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 mile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7603648"/>
              </p:ext>
            </p:extLst>
          </p:nvPr>
        </p:nvGraphicFramePr>
        <p:xfrm>
          <a:off x="787192" y="2080754"/>
          <a:ext cx="7092952" cy="8598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6619">
                  <a:extLst>
                    <a:ext uri="{9D8B030D-6E8A-4147-A177-3AD203B41FA5}">
                      <a16:colId xmlns:a16="http://schemas.microsoft.com/office/drawing/2014/main" val="4206131187"/>
                    </a:ext>
                  </a:extLst>
                </a:gridCol>
                <a:gridCol w="886619">
                  <a:extLst>
                    <a:ext uri="{9D8B030D-6E8A-4147-A177-3AD203B41FA5}">
                      <a16:colId xmlns:a16="http://schemas.microsoft.com/office/drawing/2014/main" val="4200679887"/>
                    </a:ext>
                  </a:extLst>
                </a:gridCol>
                <a:gridCol w="886619">
                  <a:extLst>
                    <a:ext uri="{9D8B030D-6E8A-4147-A177-3AD203B41FA5}">
                      <a16:colId xmlns:a16="http://schemas.microsoft.com/office/drawing/2014/main" val="2908339611"/>
                    </a:ext>
                  </a:extLst>
                </a:gridCol>
                <a:gridCol w="886619">
                  <a:extLst>
                    <a:ext uri="{9D8B030D-6E8A-4147-A177-3AD203B41FA5}">
                      <a16:colId xmlns:a16="http://schemas.microsoft.com/office/drawing/2014/main" val="2488593031"/>
                    </a:ext>
                  </a:extLst>
                </a:gridCol>
                <a:gridCol w="886619">
                  <a:extLst>
                    <a:ext uri="{9D8B030D-6E8A-4147-A177-3AD203B41FA5}">
                      <a16:colId xmlns:a16="http://schemas.microsoft.com/office/drawing/2014/main" val="2194671313"/>
                    </a:ext>
                  </a:extLst>
                </a:gridCol>
                <a:gridCol w="886619">
                  <a:extLst>
                    <a:ext uri="{9D8B030D-6E8A-4147-A177-3AD203B41FA5}">
                      <a16:colId xmlns:a16="http://schemas.microsoft.com/office/drawing/2014/main" val="65294441"/>
                    </a:ext>
                  </a:extLst>
                </a:gridCol>
                <a:gridCol w="886619">
                  <a:extLst>
                    <a:ext uri="{9D8B030D-6E8A-4147-A177-3AD203B41FA5}">
                      <a16:colId xmlns:a16="http://schemas.microsoft.com/office/drawing/2014/main" val="3357369674"/>
                    </a:ext>
                  </a:extLst>
                </a:gridCol>
                <a:gridCol w="886619">
                  <a:extLst>
                    <a:ext uri="{9D8B030D-6E8A-4147-A177-3AD203B41FA5}">
                      <a16:colId xmlns:a16="http://schemas.microsoft.com/office/drawing/2014/main" val="504032598"/>
                    </a:ext>
                  </a:extLst>
                </a:gridCol>
              </a:tblGrid>
              <a:tr h="85989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0083187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435052" y="1296864"/>
            <a:ext cx="10775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 mile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815737" y="1296864"/>
            <a:ext cx="10775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 mile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196422" y="1296864"/>
            <a:ext cx="10775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 mile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668241" y="1296864"/>
            <a:ext cx="10775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 mile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87192" y="2156757"/>
            <a:ext cx="8996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 km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686487" y="2160934"/>
            <a:ext cx="8996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 km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554032" y="2169288"/>
            <a:ext cx="8996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 km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481998" y="2173465"/>
            <a:ext cx="8996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 km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349543" y="2177642"/>
            <a:ext cx="8996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 km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247298" y="2181820"/>
            <a:ext cx="8996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 km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084633" y="2130879"/>
            <a:ext cx="8996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 km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012599" y="2165111"/>
            <a:ext cx="8996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 km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591736" y="3085678"/>
            <a:ext cx="32896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 mile 			 1 km</a:t>
            </a:r>
          </a:p>
        </p:txBody>
      </p:sp>
      <p:sp>
        <p:nvSpPr>
          <p:cNvPr id="22" name="Oval 21"/>
          <p:cNvSpPr/>
          <p:nvPr/>
        </p:nvSpPr>
        <p:spPr>
          <a:xfrm>
            <a:off x="3884797" y="3039906"/>
            <a:ext cx="811653" cy="766952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3" name="TextBox 22"/>
          <p:cNvSpPr txBox="1"/>
          <p:nvPr/>
        </p:nvSpPr>
        <p:spPr>
          <a:xfrm>
            <a:off x="2576792" y="4207092"/>
            <a:ext cx="32896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 mile 			 2 km</a:t>
            </a:r>
          </a:p>
        </p:txBody>
      </p:sp>
      <p:sp>
        <p:nvSpPr>
          <p:cNvPr id="24" name="Oval 23"/>
          <p:cNvSpPr/>
          <p:nvPr/>
        </p:nvSpPr>
        <p:spPr>
          <a:xfrm>
            <a:off x="3874153" y="4111965"/>
            <a:ext cx="811653" cy="766952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5" name="TextBox 24"/>
          <p:cNvSpPr txBox="1"/>
          <p:nvPr/>
        </p:nvSpPr>
        <p:spPr>
          <a:xfrm>
            <a:off x="2809099" y="5252235"/>
            <a:ext cx="3436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 km 			    8 miles</a:t>
            </a:r>
          </a:p>
        </p:txBody>
      </p:sp>
      <p:sp>
        <p:nvSpPr>
          <p:cNvPr id="26" name="Oval 25"/>
          <p:cNvSpPr/>
          <p:nvPr/>
        </p:nvSpPr>
        <p:spPr>
          <a:xfrm>
            <a:off x="3879154" y="5197466"/>
            <a:ext cx="811653" cy="766952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3996378" y="4226125"/>
                <a:ext cx="53572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rgbClr val="0070C0"/>
                  </a:solidFill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6378" y="4226125"/>
                <a:ext cx="535724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4041920" y="3131450"/>
                <a:ext cx="53572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rgbClr val="0070C0"/>
                  </a:solidFill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41920" y="3131450"/>
                <a:ext cx="535724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3977930" y="5293103"/>
                <a:ext cx="53572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rgbClr val="0070C0"/>
                  </a:solidFill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77930" y="5293103"/>
                <a:ext cx="535724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1" name="Picture 3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45979" y="397813"/>
            <a:ext cx="747045" cy="747045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5748823" y="54050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9" name="Oval 18"/>
          <p:cNvSpPr/>
          <p:nvPr/>
        </p:nvSpPr>
        <p:spPr>
          <a:xfrm>
            <a:off x="4159964" y="517926"/>
            <a:ext cx="364202" cy="4485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61398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21" grpId="0"/>
      <p:bldP spid="22" grpId="0" animBg="1"/>
      <p:bldP spid="23" grpId="0"/>
      <p:bldP spid="24" grpId="0" animBg="1"/>
      <p:bldP spid="25" grpId="0"/>
      <p:bldP spid="26" grpId="0" animBg="1"/>
      <p:bldP spid="27" grpId="0"/>
      <p:bldP spid="28" grpId="0"/>
      <p:bldP spid="29" grpId="0"/>
      <p:bldP spid="32" grpId="0"/>
      <p:bldP spid="32" grpId="1"/>
      <p:bldP spid="19" grpId="0" animBg="1"/>
      <p:bldP spid="19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Box 32"/>
          <p:cNvSpPr txBox="1"/>
          <p:nvPr/>
        </p:nvSpPr>
        <p:spPr>
          <a:xfrm>
            <a:off x="5566430" y="3608789"/>
            <a:ext cx="6319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 24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968514" y="3608789"/>
            <a:ext cx="6319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 32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704753" y="2308125"/>
            <a:ext cx="9060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 12.5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1604834" y="3208906"/>
            <a:ext cx="573952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flipV="1">
            <a:off x="1604834" y="2904106"/>
            <a:ext cx="0" cy="6096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994125" y="2308125"/>
            <a:ext cx="10358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 miles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257318" y="3608789"/>
            <a:ext cx="6351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km</a:t>
            </a:r>
          </a:p>
        </p:txBody>
      </p:sp>
      <p:cxnSp>
        <p:nvCxnSpPr>
          <p:cNvPr id="47" name="Straight Connector 46"/>
          <p:cNvCxnSpPr/>
          <p:nvPr/>
        </p:nvCxnSpPr>
        <p:spPr>
          <a:xfrm flipV="1">
            <a:off x="3039716" y="2904106"/>
            <a:ext cx="0" cy="6096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2765158" y="2308125"/>
            <a:ext cx="4491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 5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2776446" y="3608789"/>
            <a:ext cx="4491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 8</a:t>
            </a:r>
          </a:p>
        </p:txBody>
      </p:sp>
      <p:cxnSp>
        <p:nvCxnSpPr>
          <p:cNvPr id="50" name="Straight Connector 49"/>
          <p:cNvCxnSpPr/>
          <p:nvPr/>
        </p:nvCxnSpPr>
        <p:spPr>
          <a:xfrm flipV="1">
            <a:off x="4474598" y="2904106"/>
            <a:ext cx="0" cy="6096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flipV="1">
            <a:off x="5909480" y="2904106"/>
            <a:ext cx="0" cy="6096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flipV="1">
            <a:off x="7344362" y="2904106"/>
            <a:ext cx="0" cy="6096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4114519" y="2308125"/>
            <a:ext cx="6319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 10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4114519" y="3608789"/>
            <a:ext cx="6319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 16</a:t>
            </a:r>
          </a:p>
        </p:txBody>
      </p:sp>
      <p:sp>
        <p:nvSpPr>
          <p:cNvPr id="64" name="Rectangle 63"/>
          <p:cNvSpPr/>
          <p:nvPr/>
        </p:nvSpPr>
        <p:spPr>
          <a:xfrm>
            <a:off x="4164235" y="3559412"/>
            <a:ext cx="620726" cy="6096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76" name="TextBox 75"/>
          <p:cNvSpPr txBox="1"/>
          <p:nvPr/>
        </p:nvSpPr>
        <p:spPr>
          <a:xfrm>
            <a:off x="5549400" y="2308125"/>
            <a:ext cx="6319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 15</a:t>
            </a:r>
          </a:p>
        </p:txBody>
      </p:sp>
      <p:sp>
        <p:nvSpPr>
          <p:cNvPr id="77" name="Rectangle 76"/>
          <p:cNvSpPr/>
          <p:nvPr/>
        </p:nvSpPr>
        <p:spPr>
          <a:xfrm>
            <a:off x="5617111" y="3559412"/>
            <a:ext cx="620726" cy="609600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78" name="TextBox 77"/>
          <p:cNvSpPr txBox="1"/>
          <p:nvPr/>
        </p:nvSpPr>
        <p:spPr>
          <a:xfrm>
            <a:off x="6923993" y="2308125"/>
            <a:ext cx="6319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 20</a:t>
            </a:r>
          </a:p>
        </p:txBody>
      </p:sp>
      <p:sp>
        <p:nvSpPr>
          <p:cNvPr id="79" name="Rectangle 78"/>
          <p:cNvSpPr/>
          <p:nvPr/>
        </p:nvSpPr>
        <p:spPr>
          <a:xfrm>
            <a:off x="7033999" y="3559412"/>
            <a:ext cx="620726" cy="609600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82" name="Straight Connector 81"/>
          <p:cNvCxnSpPr/>
          <p:nvPr/>
        </p:nvCxnSpPr>
        <p:spPr>
          <a:xfrm flipV="1">
            <a:off x="2277716" y="2904106"/>
            <a:ext cx="0" cy="6096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TextBox 82"/>
          <p:cNvSpPr txBox="1"/>
          <p:nvPr/>
        </p:nvSpPr>
        <p:spPr>
          <a:xfrm>
            <a:off x="1926689" y="2308125"/>
            <a:ext cx="7232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 2.5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2002330" y="3608789"/>
            <a:ext cx="4491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 4</a:t>
            </a:r>
          </a:p>
        </p:txBody>
      </p:sp>
      <p:sp>
        <p:nvSpPr>
          <p:cNvPr id="85" name="Rectangle 84"/>
          <p:cNvSpPr/>
          <p:nvPr/>
        </p:nvSpPr>
        <p:spPr>
          <a:xfrm>
            <a:off x="1977964" y="2248800"/>
            <a:ext cx="620726" cy="609600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86" name="Straight Connector 85"/>
          <p:cNvCxnSpPr/>
          <p:nvPr/>
        </p:nvCxnSpPr>
        <p:spPr>
          <a:xfrm flipV="1">
            <a:off x="5184746" y="2904106"/>
            <a:ext cx="0" cy="6096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TextBox 86"/>
          <p:cNvSpPr txBox="1"/>
          <p:nvPr/>
        </p:nvSpPr>
        <p:spPr>
          <a:xfrm>
            <a:off x="4763239" y="3608789"/>
            <a:ext cx="6319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 20</a:t>
            </a:r>
          </a:p>
        </p:txBody>
      </p:sp>
      <p:sp>
        <p:nvSpPr>
          <p:cNvPr id="88" name="Rectangle 87"/>
          <p:cNvSpPr/>
          <p:nvPr/>
        </p:nvSpPr>
        <p:spPr>
          <a:xfrm>
            <a:off x="4882635" y="2248800"/>
            <a:ext cx="620726" cy="609600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pic>
        <p:nvPicPr>
          <p:cNvPr id="90" name="Picture 8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8191" y="563057"/>
            <a:ext cx="747045" cy="747045"/>
          </a:xfrm>
          <a:prstGeom prst="rect">
            <a:avLst/>
          </a:prstGeom>
        </p:spPr>
      </p:pic>
      <p:sp>
        <p:nvSpPr>
          <p:cNvPr id="91" name="TextBox 90"/>
          <p:cNvSpPr txBox="1"/>
          <p:nvPr/>
        </p:nvSpPr>
        <p:spPr>
          <a:xfrm>
            <a:off x="5601035" y="70574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39" name="Oval 38"/>
          <p:cNvSpPr/>
          <p:nvPr/>
        </p:nvSpPr>
        <p:spPr>
          <a:xfrm>
            <a:off x="4085676" y="2146971"/>
            <a:ext cx="721035" cy="220295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1947266" y="2146971"/>
            <a:ext cx="721035" cy="220295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72964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7" grpId="0"/>
      <p:bldP spid="54" grpId="0"/>
      <p:bldP spid="63" grpId="0"/>
      <p:bldP spid="64" grpId="0" animBg="1"/>
      <p:bldP spid="76" grpId="0"/>
      <p:bldP spid="77" grpId="0" animBg="1"/>
      <p:bldP spid="78" grpId="0"/>
      <p:bldP spid="79" grpId="0" animBg="1"/>
      <p:bldP spid="84" grpId="0"/>
      <p:bldP spid="85" grpId="0" animBg="1"/>
      <p:bldP spid="87" grpId="0"/>
      <p:bldP spid="88" grpId="0" animBg="1"/>
      <p:bldP spid="91" grpId="0"/>
      <p:bldP spid="91" grpId="1"/>
      <p:bldP spid="39" grpId="0" animBg="1"/>
      <p:bldP spid="39" grpId="1" animBg="1"/>
      <p:bldP spid="40" grpId="0" animBg="1"/>
      <p:bldP spid="40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3249496" y="842374"/>
                <a:ext cx="236154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5 miles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≈</m:t>
                    </m:r>
                  </m:oMath>
                </a14:m>
                <a:r>
                  <a:rPr lang="en-GB" sz="2800" dirty="0"/>
                  <a:t> 8 km</a:t>
                </a: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9496" y="842374"/>
                <a:ext cx="2361544" cy="523220"/>
              </a:xfrm>
              <a:prstGeom prst="rect">
                <a:avLst/>
              </a:prstGeom>
              <a:blipFill>
                <a:blip r:embed="rId5"/>
                <a:stretch>
                  <a:fillRect l="-5168" t="-10465" r="-413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2773533" y="2528151"/>
                <a:ext cx="307968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40 miles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≈</m:t>
                    </m:r>
                  </m:oMath>
                </a14:m>
                <a:r>
                  <a:rPr lang="en-GB" sz="2800" dirty="0"/>
                  <a:t> ____ km</a:t>
                </a: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3533" y="2528151"/>
                <a:ext cx="3079689" cy="523220"/>
              </a:xfrm>
              <a:prstGeom prst="rect">
                <a:avLst/>
              </a:prstGeom>
              <a:blipFill>
                <a:blip r:embed="rId6"/>
                <a:stretch>
                  <a:fillRect l="-4158" t="-11628" r="-277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0" name="Straight Arrow Connector 49"/>
          <p:cNvCxnSpPr/>
          <p:nvPr/>
        </p:nvCxnSpPr>
        <p:spPr>
          <a:xfrm flipH="1">
            <a:off x="3543034" y="1418649"/>
            <a:ext cx="101418" cy="977891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2760708" y="1619457"/>
                <a:ext cx="89960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35</a:t>
                </a:r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0708" y="1619457"/>
                <a:ext cx="899605" cy="523220"/>
              </a:xfrm>
              <a:prstGeom prst="rect">
                <a:avLst/>
              </a:prstGeom>
              <a:blipFill>
                <a:blip r:embed="rId7"/>
                <a:stretch>
                  <a:fillRect t="-11765" r="-115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2" name="Straight Arrow Connector 51"/>
          <p:cNvCxnSpPr/>
          <p:nvPr/>
        </p:nvCxnSpPr>
        <p:spPr>
          <a:xfrm flipH="1">
            <a:off x="5095323" y="1396167"/>
            <a:ext cx="101418" cy="977891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>
                <a:off x="4303346" y="1630698"/>
                <a:ext cx="89960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35</a:t>
                </a:r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03346" y="1630698"/>
                <a:ext cx="899605" cy="523220"/>
              </a:xfrm>
              <a:prstGeom prst="rect">
                <a:avLst/>
              </a:prstGeom>
              <a:blipFill>
                <a:blip r:embed="rId8"/>
                <a:stretch>
                  <a:fillRect t="-11765" r="-10811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4" name="TextBox 53"/>
          <p:cNvSpPr txBox="1"/>
          <p:nvPr/>
        </p:nvSpPr>
        <p:spPr>
          <a:xfrm>
            <a:off x="4658863" y="245989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43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2839536" y="1603605"/>
            <a:ext cx="7056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</a:rPr>
              <a:t>×</a:t>
            </a:r>
            <a:r>
              <a:rPr lang="en-GB" sz="2800" dirty="0"/>
              <a:t> 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/>
              <p:cNvSpPr txBox="1"/>
              <p:nvPr/>
            </p:nvSpPr>
            <p:spPr>
              <a:xfrm>
                <a:off x="4377044" y="1603605"/>
                <a:ext cx="70564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8</a:t>
                </a:r>
              </a:p>
            </p:txBody>
          </p:sp>
        </mc:Choice>
        <mc:Fallback xmlns="">
          <p:sp>
            <p:nvSpPr>
              <p:cNvPr id="64" name="TextBox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7044" y="1603605"/>
                <a:ext cx="705642" cy="523220"/>
              </a:xfrm>
              <a:prstGeom prst="rect">
                <a:avLst/>
              </a:prstGeom>
              <a:blipFill>
                <a:blip r:embed="rId9"/>
                <a:stretch>
                  <a:fillRect t="-10465" r="-1637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5" name="TextBox 74"/>
          <p:cNvSpPr txBox="1"/>
          <p:nvPr/>
        </p:nvSpPr>
        <p:spPr>
          <a:xfrm>
            <a:off x="4658863" y="2484956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6" name="TextBox 75"/>
              <p:cNvSpPr txBox="1"/>
              <p:nvPr/>
            </p:nvSpPr>
            <p:spPr>
              <a:xfrm>
                <a:off x="2436049" y="3492543"/>
                <a:ext cx="307968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____ miles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≈</m:t>
                    </m:r>
                  </m:oMath>
                </a14:m>
                <a:r>
                  <a:rPr lang="en-GB" sz="2800" dirty="0"/>
                  <a:t> 40 km</a:t>
                </a:r>
              </a:p>
            </p:txBody>
          </p:sp>
        </mc:Choice>
        <mc:Fallback xmlns="">
          <p:sp>
            <p:nvSpPr>
              <p:cNvPr id="76" name="TextBox 7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36049" y="3492543"/>
                <a:ext cx="3079689" cy="523220"/>
              </a:xfrm>
              <a:prstGeom prst="rect">
                <a:avLst/>
              </a:prstGeom>
              <a:blipFill>
                <a:blip r:embed="rId10"/>
                <a:stretch>
                  <a:fillRect l="-4158" t="-11628" r="-277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7" name="TextBox 76"/>
          <p:cNvSpPr txBox="1"/>
          <p:nvPr/>
        </p:nvSpPr>
        <p:spPr>
          <a:xfrm>
            <a:off x="2597745" y="3492543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8" name="TextBox 77"/>
              <p:cNvSpPr txBox="1"/>
              <p:nvPr/>
            </p:nvSpPr>
            <p:spPr>
              <a:xfrm>
                <a:off x="2356338" y="4428347"/>
                <a:ext cx="389401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5,000 miles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≈</m:t>
                    </m:r>
                  </m:oMath>
                </a14:m>
                <a:r>
                  <a:rPr lang="en-GB" sz="2800" dirty="0"/>
                  <a:t> ______ km</a:t>
                </a:r>
              </a:p>
            </p:txBody>
          </p:sp>
        </mc:Choice>
        <mc:Fallback xmlns="">
          <p:sp>
            <p:nvSpPr>
              <p:cNvPr id="78" name="TextBox 7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6338" y="4428347"/>
                <a:ext cx="3894015" cy="523220"/>
              </a:xfrm>
              <a:prstGeom prst="rect">
                <a:avLst/>
              </a:prstGeom>
              <a:blipFill>
                <a:blip r:embed="rId11"/>
                <a:stretch>
                  <a:fillRect l="-3292" t="-10465" r="-203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9" name="TextBox 78"/>
          <p:cNvSpPr txBox="1"/>
          <p:nvPr/>
        </p:nvSpPr>
        <p:spPr>
          <a:xfrm>
            <a:off x="4590360" y="4405771"/>
            <a:ext cx="10054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8,000</a:t>
            </a:r>
          </a:p>
        </p:txBody>
      </p:sp>
      <p:pic>
        <p:nvPicPr>
          <p:cNvPr id="81" name="Picture 8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308196" y="5275249"/>
            <a:ext cx="747045" cy="747045"/>
          </a:xfrm>
          <a:prstGeom prst="rect">
            <a:avLst/>
          </a:prstGeom>
        </p:spPr>
      </p:pic>
      <p:sp>
        <p:nvSpPr>
          <p:cNvPr id="82" name="TextBox 81"/>
          <p:cNvSpPr txBox="1"/>
          <p:nvPr/>
        </p:nvSpPr>
        <p:spPr>
          <a:xfrm>
            <a:off x="5611040" y="541793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84542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1" grpId="1"/>
      <p:bldP spid="53" grpId="0"/>
      <p:bldP spid="53" grpId="1"/>
      <p:bldP spid="54" grpId="0"/>
      <p:bldP spid="54" grpId="1"/>
      <p:bldP spid="63" grpId="0"/>
      <p:bldP spid="64" grpId="0"/>
      <p:bldP spid="75" grpId="0"/>
      <p:bldP spid="76" grpId="0"/>
      <p:bldP spid="77" grpId="0"/>
      <p:bldP spid="78" grpId="0"/>
      <p:bldP spid="79" grpId="0"/>
      <p:bldP spid="82" grpId="0"/>
      <p:bldP spid="82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5868817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4878164" y="798666"/>
                <a:ext cx="316464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 ____ km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</m:oMath>
                </a14:m>
                <a:r>
                  <a:rPr lang="en-GB" sz="2800" dirty="0"/>
                  <a:t> 18 miles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8164" y="798666"/>
                <a:ext cx="3164649" cy="523220"/>
              </a:xfrm>
              <a:prstGeom prst="rect">
                <a:avLst/>
              </a:prstGeom>
              <a:blipFill>
                <a:blip r:embed="rId5"/>
                <a:stretch>
                  <a:fillRect l="-1349" t="-10465" r="-2890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/>
          <p:cNvSpPr txBox="1"/>
          <p:nvPr/>
        </p:nvSpPr>
        <p:spPr>
          <a:xfrm>
            <a:off x="5160749" y="76353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29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4654876" y="2909432"/>
                <a:ext cx="353814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 1) ____ km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</m:oMath>
                </a14:m>
                <a:r>
                  <a:rPr lang="en-GB" sz="2800" dirty="0"/>
                  <a:t> 12 miles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54876" y="2909432"/>
                <a:ext cx="3538148" cy="523220"/>
              </a:xfrm>
              <a:prstGeom prst="rect">
                <a:avLst/>
              </a:prstGeom>
              <a:blipFill>
                <a:blip r:embed="rId6"/>
                <a:stretch>
                  <a:fillRect l="-1379" t="-10465" r="-224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4654876" y="4062554"/>
                <a:ext cx="353814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 2) 10 km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</m:oMath>
                </a14:m>
                <a:r>
                  <a:rPr lang="en-GB" sz="2800" dirty="0"/>
                  <a:t> ____ miles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54876" y="4062554"/>
                <a:ext cx="3538148" cy="523220"/>
              </a:xfrm>
              <a:prstGeom prst="rect">
                <a:avLst/>
              </a:prstGeom>
              <a:blipFill>
                <a:blip r:embed="rId7"/>
                <a:stretch>
                  <a:fillRect l="-1379" t="-10465" r="-224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5315606" y="2909432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19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50311" y="405753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081" y="285945"/>
            <a:ext cx="4032265" cy="6008827"/>
          </a:xfrm>
          <a:prstGeom prst="rect">
            <a:avLst/>
          </a:prstGeom>
        </p:spPr>
      </p:pic>
      <p:cxnSp>
        <p:nvCxnSpPr>
          <p:cNvPr id="28" name="Straight Connector 27"/>
          <p:cNvCxnSpPr/>
          <p:nvPr/>
        </p:nvCxnSpPr>
        <p:spPr>
          <a:xfrm flipV="1">
            <a:off x="2336911" y="3780430"/>
            <a:ext cx="0" cy="1907503"/>
          </a:xfrm>
          <a:prstGeom prst="line">
            <a:avLst/>
          </a:prstGeom>
          <a:ln w="28575">
            <a:solidFill>
              <a:schemeClr val="accent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1110807" y="3780430"/>
            <a:ext cx="1226104" cy="0"/>
          </a:xfrm>
          <a:prstGeom prst="line">
            <a:avLst/>
          </a:prstGeom>
          <a:ln w="28575">
            <a:solidFill>
              <a:schemeClr val="accent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Picture 3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69872" y="1804079"/>
            <a:ext cx="747045" cy="747045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5590680" y="194676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cxnSp>
        <p:nvCxnSpPr>
          <p:cNvPr id="19" name="Straight Connector 18"/>
          <p:cNvCxnSpPr/>
          <p:nvPr/>
        </p:nvCxnSpPr>
        <p:spPr>
          <a:xfrm flipV="1">
            <a:off x="1936938" y="4445104"/>
            <a:ext cx="0" cy="1275798"/>
          </a:xfrm>
          <a:prstGeom prst="line">
            <a:avLst/>
          </a:prstGeom>
          <a:ln w="28575">
            <a:solidFill>
              <a:schemeClr val="accent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1143775" y="4445104"/>
            <a:ext cx="763402" cy="0"/>
          </a:xfrm>
          <a:prstGeom prst="line">
            <a:avLst/>
          </a:prstGeom>
          <a:ln w="28575">
            <a:solidFill>
              <a:schemeClr val="accent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1110807" y="5036416"/>
            <a:ext cx="413193" cy="0"/>
          </a:xfrm>
          <a:prstGeom prst="line">
            <a:avLst/>
          </a:prstGeom>
          <a:ln w="28575">
            <a:solidFill>
              <a:schemeClr val="accent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V="1">
            <a:off x="1532290" y="5018974"/>
            <a:ext cx="0" cy="701928"/>
          </a:xfrm>
          <a:prstGeom prst="line">
            <a:avLst/>
          </a:prstGeom>
          <a:ln w="28575">
            <a:solidFill>
              <a:schemeClr val="accent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721805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1" grpId="0"/>
      <p:bldP spid="22" grpId="0"/>
      <p:bldP spid="24" grpId="0"/>
      <p:bldP spid="25" grpId="0"/>
      <p:bldP spid="32" grpId="0"/>
      <p:bldP spid="32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/>
          <p:cNvSpPr txBox="1"/>
          <p:nvPr/>
        </p:nvSpPr>
        <p:spPr>
          <a:xfrm>
            <a:off x="847117" y="2066157"/>
            <a:ext cx="919221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In Italy the motorway speed limit is 130 km/h.</a:t>
            </a:r>
          </a:p>
          <a:p>
            <a:r>
              <a:rPr lang="en-GB" sz="2800" dirty="0"/>
              <a:t>In the UK the motorway speed limit is 70 mph.</a:t>
            </a:r>
          </a:p>
          <a:p>
            <a:endParaRPr lang="en-GB" sz="2800" dirty="0"/>
          </a:p>
          <a:p>
            <a:r>
              <a:rPr lang="en-GB" sz="2800" dirty="0"/>
              <a:t>In which country is the speed limit higher?</a:t>
            </a:r>
          </a:p>
        </p:txBody>
      </p:sp>
      <p:pic>
        <p:nvPicPr>
          <p:cNvPr id="29" name="Picture 6" descr="File:Dynamic lane italian.sv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488" y="503502"/>
            <a:ext cx="2764606" cy="1537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3081683" y="3915278"/>
                <a:ext cx="236154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5 miles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≈</m:t>
                    </m:r>
                  </m:oMath>
                </a14:m>
                <a:r>
                  <a:rPr lang="en-GB" sz="2800" dirty="0"/>
                  <a:t> 8 km</a:t>
                </a: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81683" y="3915278"/>
                <a:ext cx="2361544" cy="523220"/>
              </a:xfrm>
              <a:prstGeom prst="rect">
                <a:avLst/>
              </a:prstGeom>
              <a:blipFill>
                <a:blip r:embed="rId6"/>
                <a:stretch>
                  <a:fillRect l="-5426" t="-10465" r="-387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2712992" y="5410205"/>
                <a:ext cx="307968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70 miles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≈</m:t>
                    </m:r>
                  </m:oMath>
                </a14:m>
                <a:r>
                  <a:rPr lang="en-GB" sz="2800" dirty="0"/>
                  <a:t> ____ km</a:t>
                </a: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2992" y="5410205"/>
                <a:ext cx="3079689" cy="523220"/>
              </a:xfrm>
              <a:prstGeom prst="rect">
                <a:avLst/>
              </a:prstGeom>
              <a:blipFill>
                <a:blip r:embed="rId7"/>
                <a:stretch>
                  <a:fillRect l="-3960" t="-11765" r="-2970" b="-329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2" name="Straight Arrow Connector 31"/>
          <p:cNvCxnSpPr/>
          <p:nvPr/>
        </p:nvCxnSpPr>
        <p:spPr>
          <a:xfrm flipH="1">
            <a:off x="3753782" y="4414037"/>
            <a:ext cx="101418" cy="977891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2829808" y="4592136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</a:rPr>
              <a:t>×</a:t>
            </a:r>
            <a:r>
              <a:rPr lang="en-GB" sz="2800" dirty="0"/>
              <a:t> 14</a:t>
            </a:r>
          </a:p>
        </p:txBody>
      </p:sp>
      <p:cxnSp>
        <p:nvCxnSpPr>
          <p:cNvPr id="34" name="Straight Arrow Connector 33"/>
          <p:cNvCxnSpPr/>
          <p:nvPr/>
        </p:nvCxnSpPr>
        <p:spPr>
          <a:xfrm flipH="1">
            <a:off x="5034196" y="4391433"/>
            <a:ext cx="101418" cy="977891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4196520" y="4635860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</a:rPr>
              <a:t>×</a:t>
            </a:r>
            <a:r>
              <a:rPr lang="en-GB" sz="2800" dirty="0"/>
              <a:t> 14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4414009" y="5400286"/>
            <a:ext cx="732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112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7336370" y="3358819"/>
            <a:ext cx="1361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Italy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14777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3" grpId="0"/>
      <p:bldP spid="35" grpId="0"/>
      <p:bldP spid="36" grpId="0"/>
      <p:bldP spid="3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9242614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3|2.8|0.6|4.2|14.2|5.9|0.8|4.6|7.6|5.4|10.9|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2|16|12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|6.3|9.6|12.4|6.6|5.5|11.7|12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8|17.6|6|2|5.4|10|3.6|3.1|17|2.3|8.6|2.8|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3|4.9|2|6.8|2.2|4|4.8|2.5|2.5|1.2|5|12.5|15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7|6.7|6.3|6.3|3.3|2.5|1.7|1.2|2.8|1.3|1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2|2.9|2.1|5.1|5.3|8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E9F5ADB-416B-489E-8D30-7A4E4982539C}"/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microsoft.com/office/2006/metadata/properties"/>
    <ds:schemaRef ds:uri="http://schemas.openxmlformats.org/package/2006/metadata/core-properties"/>
    <ds:schemaRef ds:uri="http://schemas.microsoft.com/office/2006/documentManagement/types"/>
    <ds:schemaRef ds:uri="cee99ee9-287b-4f9a-957c-ba5ae7375c9a"/>
    <ds:schemaRef ds:uri="http://purl.org/dc/elements/1.1/"/>
    <ds:schemaRef ds:uri="http://www.w3.org/XML/1998/namespace"/>
    <ds:schemaRef ds:uri="522d4c35-b548-4432-90ae-af4376e1c4b4"/>
    <ds:schemaRef ds:uri="http://schemas.microsoft.com/office/infopath/2007/PartnerControl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13128</TotalTime>
  <Words>335</Words>
  <Application>Microsoft Office PowerPoint</Application>
  <PresentationFormat>On-screen Show (4:3)</PresentationFormat>
  <Paragraphs>113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6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1 - 5 on the worksheet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516</cp:revision>
  <dcterms:created xsi:type="dcterms:W3CDTF">2019-07-05T11:02:13Z</dcterms:created>
  <dcterms:modified xsi:type="dcterms:W3CDTF">2021-01-28T18:34:40Z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