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70" r:id="rId5"/>
    <p:sldId id="271" r:id="rId6"/>
    <p:sldId id="262" r:id="rId7"/>
    <p:sldId id="272" r:id="rId8"/>
    <p:sldId id="265" r:id="rId9"/>
    <p:sldId id="261" r:id="rId10"/>
    <p:sldId id="268" r:id="rId11"/>
    <p:sldId id="269" r:id="rId12"/>
    <p:sldId id="263" r:id="rId13"/>
    <p:sldId id="266" r:id="rId14"/>
    <p:sldId id="264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8" d="100"/>
          <a:sy n="58" d="100"/>
        </p:scale>
        <p:origin x="988" y="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watch?v=rZhYBqU9cC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blesociety.org.uk/what-we-do/england-and-wales/the-good-samaritan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7FBD5-189F-4DD5-A258-27E79FDB38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b="1" dirty="0"/>
              <a:t>Love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457585-DD8F-466C-8699-58B70B2BE9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000" dirty="0"/>
              <a:t>Taking inspiration from The Good Samaritan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D25CEF-C340-457E-B161-9E8677C85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0210" y="0"/>
            <a:ext cx="3955526" cy="316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950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ED629-0DC6-4DFF-8ECD-84204D89D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5976040" cy="1280890"/>
          </a:xfrm>
        </p:spPr>
        <p:txBody>
          <a:bodyPr>
            <a:normAutofit/>
          </a:bodyPr>
          <a:lstStyle/>
          <a:p>
            <a:r>
              <a:rPr lang="en-GB" sz="5400" b="1" dirty="0"/>
              <a:t>Key message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D9954-913B-4BA7-9C19-18B4DD9C0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6088" y="2271935"/>
            <a:ext cx="10103788" cy="3777622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0"/>
              </a:rPr>
              <a:t>Christians believe that to Love, is the greatest thing they are called to. </a:t>
            </a:r>
          </a:p>
          <a:p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0"/>
              </a:rPr>
              <a:t>Jesus said: </a:t>
            </a:r>
            <a:r>
              <a:rPr lang="en-GB" sz="2800" dirty="0"/>
              <a:t>“Love the Lord your God with all your heart and with all your soul and with all your strength and with all your mind, and, </a:t>
            </a:r>
            <a:r>
              <a:rPr lang="en-GB" sz="2800" b="1" dirty="0">
                <a:solidFill>
                  <a:srgbClr val="0070C0"/>
                </a:solidFill>
              </a:rPr>
              <a:t>Love your neighbour as yourself.”</a:t>
            </a:r>
            <a:endParaRPr lang="en-GB" sz="2800" b="1" dirty="0">
              <a:solidFill>
                <a:srgbClr val="0070C0"/>
              </a:solidFill>
              <a:latin typeface="Gill Sans MT" panose="020B0502020104020203" pitchFamily="34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0"/>
              </a:rPr>
              <a:t>This means loving those who may be different from us, it also means it might not always be an easy thing to do.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240288-84B0-4DF5-8D26-A22673906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3880" y="77895"/>
            <a:ext cx="3705996" cy="2203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6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B2DD0-4DB9-4BD9-90B2-25D995137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4406" y="306333"/>
            <a:ext cx="10514798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</a:rPr>
              <a:t>BIBLE STORY OF THE TERM</a:t>
            </a:r>
            <a:r>
              <a:rPr lang="en-GB" dirty="0"/>
              <a:t>: </a:t>
            </a:r>
            <a:br>
              <a:rPr lang="en-GB" dirty="0"/>
            </a:br>
            <a:r>
              <a:rPr lang="en-GB" sz="4400" b="1" dirty="0"/>
              <a:t>The Good Samaritan</a:t>
            </a:r>
            <a:r>
              <a:rPr lang="en-GB" dirty="0"/>
              <a:t> </a:t>
            </a:r>
            <a:r>
              <a:rPr lang="en-GB" dirty="0">
                <a:solidFill>
                  <a:schemeClr val="tx1"/>
                </a:solidFill>
              </a:rPr>
              <a:t>from Luke 10:25-37</a:t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D4A7CA-4C1A-4351-A1A5-DBA8662C0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6918" y="1781175"/>
            <a:ext cx="4194051" cy="24933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3953A1-2D66-415D-9BC9-8CB1D5E37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053" y="2183468"/>
            <a:ext cx="4331638" cy="28720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8EDEC5-4DC1-40FB-98D3-81B917E251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4944" y="4643147"/>
            <a:ext cx="2486025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81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C6A2409-FAA4-42FB-B677-E7E72611A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0542" y="588655"/>
            <a:ext cx="9313682" cy="54412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/>
              <a:t>Each Jew knew the command: 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“Love your neighbour as yourself.” </a:t>
            </a:r>
          </a:p>
          <a:p>
            <a:pPr marL="0" indent="0" algn="ctr">
              <a:buNone/>
            </a:pPr>
            <a:endParaRPr lang="en-GB" sz="36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600" dirty="0"/>
              <a:t>When a man asked Jesus whom exactly was meant by “</a:t>
            </a:r>
            <a:r>
              <a:rPr lang="en-GB" sz="3600" b="1" dirty="0">
                <a:solidFill>
                  <a:srgbClr val="0070C0"/>
                </a:solidFill>
              </a:rPr>
              <a:t>neighbour</a:t>
            </a:r>
            <a:r>
              <a:rPr lang="en-GB" sz="3600" dirty="0"/>
              <a:t>”, he was trying to get out of his responsibility. </a:t>
            </a:r>
          </a:p>
          <a:p>
            <a:pPr marL="0" indent="0" algn="ctr">
              <a:buNone/>
            </a:pPr>
            <a:endParaRPr lang="en-GB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710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D4C2-123E-4DC8-9EEA-1D11614FA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373" y="561860"/>
            <a:ext cx="9301239" cy="134314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/>
              <a:t>Who do you think of when you hear the words “my neighbour”?</a:t>
            </a:r>
            <a:br>
              <a:rPr lang="en-GB" b="1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2AB831-24D3-4E63-9F4E-733E40CC9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0373" y="2453893"/>
            <a:ext cx="3627361" cy="330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3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60D8C-F2D9-43C9-876B-D46D4E40E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8636" y="111022"/>
            <a:ext cx="11123364" cy="2111288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/>
              <a:t>By telling the parable of a Samaritan who helped a complete stranger, Jesus made it plain that 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</a:rPr>
              <a:t>any person who is in need is our neighbour</a:t>
            </a:r>
            <a:r>
              <a:rPr lang="en-GB" sz="3600" dirty="0"/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92BFAD-0A19-473D-9CE1-BC9CFCC7C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661" y="3428999"/>
            <a:ext cx="3119119" cy="30486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A66E91-AC4E-43B1-A26E-B10C34F2EA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1621" y="4214120"/>
            <a:ext cx="3267480" cy="14772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F8F714-6F90-4BAF-B9BA-B3BC7C01C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0510" y="3429000"/>
            <a:ext cx="3438803" cy="304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29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1C560AB-10FD-445F-A393-F73981DF7687}"/>
              </a:ext>
            </a:extLst>
          </p:cNvPr>
          <p:cNvSpPr txBox="1">
            <a:spLocks/>
          </p:cNvSpPr>
          <p:nvPr/>
        </p:nvSpPr>
        <p:spPr>
          <a:xfrm>
            <a:off x="3291237" y="761506"/>
            <a:ext cx="6017460" cy="845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hlinkClick r:id="rId2"/>
              </a:rPr>
              <a:t>Take a look at the story!</a:t>
            </a:r>
            <a:endParaRPr lang="en-GB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C01DC0-BA65-4E1A-BBB3-68F187560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842" y="1716945"/>
            <a:ext cx="504825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45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6FA15-309B-4EF7-9BA9-B06C02B18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559029"/>
            <a:ext cx="8911687" cy="4579486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/>
              <a:t>What do you think?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Is it better to</a:t>
            </a:r>
            <a:r>
              <a:rPr lang="en-GB" b="1" dirty="0"/>
              <a:t> </a:t>
            </a:r>
            <a:r>
              <a:rPr lang="en-GB" b="1" i="1" dirty="0"/>
              <a:t>look </a:t>
            </a:r>
            <a:r>
              <a:rPr lang="en-GB" dirty="0"/>
              <a:t>like someone who helps others, or to actually </a:t>
            </a:r>
            <a:r>
              <a:rPr lang="en-GB" b="1" i="1" dirty="0"/>
              <a:t>be</a:t>
            </a:r>
            <a:r>
              <a:rPr lang="en-GB" dirty="0"/>
              <a:t> someone who helps others?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EECB37-5B71-4F7B-AA02-DA2CF42C5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5868" y="3995515"/>
            <a:ext cx="2085975" cy="21907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ED84B0-77EE-4C1F-9FB6-A5A3B3466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8109" y="4190777"/>
            <a:ext cx="2466975" cy="1847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4628C5-60A9-4792-B945-7745C8DB63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7570" y="404314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76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7F90B-A021-4D27-B1E9-E7C79555B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6280" y="2714200"/>
            <a:ext cx="10014425" cy="10535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hlinkClick r:id="rId2"/>
              </a:rPr>
              <a:t>Do real life Good Samaritans exist?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449562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B306B-504D-458E-8A96-BF394F3C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0154" y="2419859"/>
            <a:ext cx="8911687" cy="1280890"/>
          </a:xfrm>
        </p:spPr>
        <p:txBody>
          <a:bodyPr/>
          <a:lstStyle/>
          <a:p>
            <a:pPr algn="ctr"/>
            <a:r>
              <a:rPr lang="en-GB" b="1" dirty="0"/>
              <a:t>I wonder why the parable of the good Samaritan is important for Christians?</a:t>
            </a:r>
          </a:p>
        </p:txBody>
      </p:sp>
    </p:spTree>
    <p:extLst>
      <p:ext uri="{BB962C8B-B14F-4D97-AF65-F5344CB8AC3E}">
        <p14:creationId xmlns:p14="http://schemas.microsoft.com/office/powerpoint/2010/main" val="2895205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60A8FFB-EEB2-4AF5-986D-FDA5F4EE0B23}"/>
              </a:ext>
            </a:extLst>
          </p:cNvPr>
          <p:cNvSpPr txBox="1">
            <a:spLocks/>
          </p:cNvSpPr>
          <p:nvPr/>
        </p:nvSpPr>
        <p:spPr>
          <a:xfrm>
            <a:off x="1608462" y="2441424"/>
            <a:ext cx="9738911" cy="294359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100" b="1" dirty="0">
                <a:solidFill>
                  <a:schemeClr val="tx1"/>
                </a:solidFill>
              </a:rPr>
              <a:t>Christians believe that by loving their neighbour they are communicating the love of God to others.</a:t>
            </a:r>
            <a:br>
              <a:rPr lang="en-GB" sz="2400" dirty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81505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B7E161-A7B4-4109-96A3-A9BE31BF3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06" y="1402281"/>
            <a:ext cx="9238268" cy="48520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5866A9-3AF1-4B02-9161-8CCB04096F58}"/>
              </a:ext>
            </a:extLst>
          </p:cNvPr>
          <p:cNvSpPr txBox="1"/>
          <p:nvPr/>
        </p:nvSpPr>
        <p:spPr>
          <a:xfrm>
            <a:off x="1806766" y="157412"/>
            <a:ext cx="100049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1" dirty="0"/>
              <a:t>‘Every unselfish act of love whispers God’s name.’ </a:t>
            </a:r>
          </a:p>
          <a:p>
            <a:pPr algn="ctr"/>
            <a:r>
              <a:rPr lang="en-GB" sz="2800" dirty="0"/>
              <a:t>Bob Goff, Restore International </a:t>
            </a:r>
          </a:p>
        </p:txBody>
      </p:sp>
    </p:spTree>
    <p:extLst>
      <p:ext uri="{BB962C8B-B14F-4D97-AF65-F5344CB8AC3E}">
        <p14:creationId xmlns:p14="http://schemas.microsoft.com/office/powerpoint/2010/main" val="4110005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17F75FD-232E-4898-B4EC-2F039449B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182" y="1307252"/>
            <a:ext cx="6114818" cy="50662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62F9EA-4E14-4DA2-A9F6-803C9060F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52" y="154236"/>
            <a:ext cx="6300438" cy="60813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173482-4D52-4B51-80D0-336DC5418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508" y="1641569"/>
            <a:ext cx="5118410" cy="1610960"/>
          </a:xfrm>
        </p:spPr>
        <p:txBody>
          <a:bodyPr>
            <a:noAutofit/>
          </a:bodyPr>
          <a:lstStyle/>
          <a:p>
            <a:pPr algn="ctr"/>
            <a:r>
              <a:rPr lang="en-GB" sz="8000" b="1" dirty="0"/>
              <a:t>Love is …</a:t>
            </a:r>
          </a:p>
        </p:txBody>
      </p:sp>
    </p:spTree>
    <p:extLst>
      <p:ext uri="{BB962C8B-B14F-4D97-AF65-F5344CB8AC3E}">
        <p14:creationId xmlns:p14="http://schemas.microsoft.com/office/powerpoint/2010/main" val="3470478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A7096-3431-437D-A53C-14E1AA7C3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2704" y="218757"/>
            <a:ext cx="8911687" cy="61931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700" dirty="0"/>
              <a:t>T</a:t>
            </a:r>
            <a:r>
              <a:rPr lang="en-GB" sz="4400" dirty="0"/>
              <a:t>hank you, God, for the times I have been helped and shown love by others. </a:t>
            </a:r>
            <a:br>
              <a:rPr lang="en-GB" sz="4400" dirty="0"/>
            </a:br>
            <a:br>
              <a:rPr lang="en-GB" sz="4400" dirty="0"/>
            </a:br>
            <a:r>
              <a:rPr lang="en-GB" sz="4400" dirty="0"/>
              <a:t>Help me to spot, and act on, opportunities this week - to </a:t>
            </a:r>
            <a:r>
              <a:rPr lang="en-GB" sz="4400" b="1" dirty="0"/>
              <a:t>love my neighbour as myself. </a:t>
            </a:r>
            <a:br>
              <a:rPr lang="en-GB" sz="4400" dirty="0"/>
            </a:br>
            <a:br>
              <a:rPr lang="en-GB" sz="4400" dirty="0"/>
            </a:br>
            <a:r>
              <a:rPr lang="en-GB" sz="6700" dirty="0"/>
              <a:t>A</a:t>
            </a:r>
            <a:r>
              <a:rPr lang="en-GB" sz="4400" dirty="0"/>
              <a:t>men.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2007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001BD-F615-4FD9-B335-0D41C8FDB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9687" y="624109"/>
            <a:ext cx="9664926" cy="1553033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/>
              <a:t>How will you show love to your neighbour this week?</a:t>
            </a:r>
          </a:p>
        </p:txBody>
      </p:sp>
      <p:pic>
        <p:nvPicPr>
          <p:cNvPr id="1026" name="Picture 2" descr="Imgs For &amp;gt; Lend A Helping Hand Clipart | Hand clipart, Helping hands, Clip  art">
            <a:extLst>
              <a:ext uri="{FF2B5EF4-FFF2-40B4-BE49-F238E27FC236}">
                <a16:creationId xmlns:a16="http://schemas.microsoft.com/office/drawing/2014/main" id="{04701216-AEC1-4ECD-8F6A-B19BE940A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81" y="2177142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lping Hands Cartoon Clip Art (Page 1) - Line.17QQ.com">
            <a:extLst>
              <a:ext uri="{FF2B5EF4-FFF2-40B4-BE49-F238E27FC236}">
                <a16:creationId xmlns:a16="http://schemas.microsoft.com/office/drawing/2014/main" id="{6773686F-2B7B-4038-BEDD-2860C6010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80" y="4396468"/>
            <a:ext cx="2238375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4C6945-EB07-4939-9DFD-AE09FC9487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3740" y="4396468"/>
            <a:ext cx="2009775" cy="2276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8CCAC9-30A5-48F8-B04E-C0738887F6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252" y="1537607"/>
            <a:ext cx="2466975" cy="1847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BF01F0-9DC1-495A-AB92-CE555E9473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1441" y="2065904"/>
            <a:ext cx="3001743" cy="2726192"/>
          </a:xfrm>
          <a:prstGeom prst="rect">
            <a:avLst/>
          </a:prstGeom>
        </p:spPr>
      </p:pic>
      <p:pic>
        <p:nvPicPr>
          <p:cNvPr id="1030" name="Picture 6" descr="Barnsdall Free Will Baptist Church - Ministries - Helping Hands Ministry">
            <a:extLst>
              <a:ext uri="{FF2B5EF4-FFF2-40B4-BE49-F238E27FC236}">
                <a16:creationId xmlns:a16="http://schemas.microsoft.com/office/drawing/2014/main" id="{DA2AD1FB-DC49-40F5-B2FF-744439907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5070021"/>
            <a:ext cx="30861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70933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97</TotalTime>
  <Words>327</Words>
  <Application>Microsoft Office PowerPoint</Application>
  <PresentationFormat>Widescreen</PresentationFormat>
  <Paragraphs>24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Century Gothic</vt:lpstr>
      <vt:lpstr>Gill Sans MT</vt:lpstr>
      <vt:lpstr>Wingdings 3</vt:lpstr>
      <vt:lpstr>Wisp</vt:lpstr>
      <vt:lpstr>Love</vt:lpstr>
      <vt:lpstr>Key message …</vt:lpstr>
      <vt:lpstr>BIBLE STORY OF THE TERM:  The Good Samaritan from Luke 10:25-37 </vt:lpstr>
      <vt:lpstr>PowerPoint Presentation</vt:lpstr>
      <vt:lpstr>Who do you think of when you hear the words “my neighbour”? </vt:lpstr>
      <vt:lpstr>PowerPoint Presentation</vt:lpstr>
      <vt:lpstr>PowerPoint Presentation</vt:lpstr>
      <vt:lpstr>What do you think?   Is it better to look like someone who helps others, or to actually be someone who helps others?</vt:lpstr>
      <vt:lpstr>PowerPoint Presentation</vt:lpstr>
      <vt:lpstr>I wonder why the parable of the good Samaritan is important for Christians?</vt:lpstr>
      <vt:lpstr>PowerPoint Presentation</vt:lpstr>
      <vt:lpstr>PowerPoint Presentation</vt:lpstr>
      <vt:lpstr>Love is …</vt:lpstr>
      <vt:lpstr>Thank you, God, for the times I have been helped and shown love by others.   Help me to spot, and act on, opportunities this week - to love my neighbour as myself.   Amen.  </vt:lpstr>
      <vt:lpstr>How will you show love to your neighbour this week?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Love</dc:title>
  <dc:creator>Fiona Booth</dc:creator>
  <cp:lastModifiedBy>Fiona Booth</cp:lastModifiedBy>
  <cp:revision>22</cp:revision>
  <dcterms:created xsi:type="dcterms:W3CDTF">2021-04-19T19:34:33Z</dcterms:created>
  <dcterms:modified xsi:type="dcterms:W3CDTF">2021-04-19T21:11:48Z</dcterms:modified>
</cp:coreProperties>
</file>