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59" r:id="rId7"/>
    <p:sldId id="260" r:id="rId8"/>
    <p:sldId id="261" r:id="rId9"/>
    <p:sldId id="262" r:id="rId10"/>
    <p:sldId id="258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61878" autoAdjust="0"/>
  </p:normalViewPr>
  <p:slideViewPr>
    <p:cSldViewPr snapToGrid="0">
      <p:cViewPr varScale="1">
        <p:scale>
          <a:sx n="48" d="100"/>
          <a:sy n="48" d="100"/>
        </p:scale>
        <p:origin x="157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17D38023-CCD8-426D-9E78-22B065892833}"/>
    <pc:docChg chg="custSel addSld modSld">
      <pc:chgData name="Laura MacRae" userId="ef837880-cf76-463b-be55-cc83b737d8b8" providerId="ADAL" clId="{17D38023-CCD8-426D-9E78-22B065892833}" dt="2021-11-23T21:54:59.194" v="79" actId="1076"/>
      <pc:docMkLst>
        <pc:docMk/>
      </pc:docMkLst>
      <pc:sldChg chg="addSp delSp modSp add">
        <pc:chgData name="Laura MacRae" userId="ef837880-cf76-463b-be55-cc83b737d8b8" providerId="ADAL" clId="{17D38023-CCD8-426D-9E78-22B065892833}" dt="2021-11-23T21:54:04.655" v="56" actId="1076"/>
        <pc:sldMkLst>
          <pc:docMk/>
          <pc:sldMk cId="150303001" sldId="260"/>
        </pc:sldMkLst>
        <pc:spChg chg="mod">
          <ac:chgData name="Laura MacRae" userId="ef837880-cf76-463b-be55-cc83b737d8b8" providerId="ADAL" clId="{17D38023-CCD8-426D-9E78-22B065892833}" dt="2021-11-23T21:53:59.169" v="54" actId="1076"/>
          <ac:spMkLst>
            <pc:docMk/>
            <pc:sldMk cId="150303001" sldId="260"/>
            <ac:spMk id="2" creationId="{AF7444F6-2824-4F24-92EB-E6D6EADF1DC9}"/>
          </ac:spMkLst>
        </pc:spChg>
        <pc:spChg chg="del">
          <ac:chgData name="Laura MacRae" userId="ef837880-cf76-463b-be55-cc83b737d8b8" providerId="ADAL" clId="{17D38023-CCD8-426D-9E78-22B065892833}" dt="2021-11-23T21:49:58.371" v="9"/>
          <ac:spMkLst>
            <pc:docMk/>
            <pc:sldMk cId="150303001" sldId="260"/>
            <ac:spMk id="3" creationId="{051A1492-BB39-43DB-894B-C9DC81F27711}"/>
          </ac:spMkLst>
        </pc:spChg>
        <pc:picChg chg="add mod">
          <ac:chgData name="Laura MacRae" userId="ef837880-cf76-463b-be55-cc83b737d8b8" providerId="ADAL" clId="{17D38023-CCD8-426D-9E78-22B065892833}" dt="2021-11-23T21:53:57.046" v="53" actId="1076"/>
          <ac:picMkLst>
            <pc:docMk/>
            <pc:sldMk cId="150303001" sldId="260"/>
            <ac:picMk id="4" creationId="{D716EEA2-0E5E-48E2-A612-71AC51734764}"/>
          </ac:picMkLst>
        </pc:picChg>
        <pc:picChg chg="add mod">
          <ac:chgData name="Laura MacRae" userId="ef837880-cf76-463b-be55-cc83b737d8b8" providerId="ADAL" clId="{17D38023-CCD8-426D-9E78-22B065892833}" dt="2021-11-23T21:54:04.655" v="56" actId="1076"/>
          <ac:picMkLst>
            <pc:docMk/>
            <pc:sldMk cId="150303001" sldId="260"/>
            <ac:picMk id="5" creationId="{10D1A920-38C4-4D42-82E2-4E6BA3B6C063}"/>
          </ac:picMkLst>
        </pc:picChg>
        <pc:picChg chg="add del mod modCrop">
          <ac:chgData name="Laura MacRae" userId="ef837880-cf76-463b-be55-cc83b737d8b8" providerId="ADAL" clId="{17D38023-CCD8-426D-9E78-22B065892833}" dt="2021-11-23T21:51:58.533" v="27"/>
          <ac:picMkLst>
            <pc:docMk/>
            <pc:sldMk cId="150303001" sldId="260"/>
            <ac:picMk id="6" creationId="{C9707075-6A63-4EF1-8259-EE0701A84791}"/>
          </ac:picMkLst>
        </pc:picChg>
        <pc:picChg chg="add del mod">
          <ac:chgData name="Laura MacRae" userId="ef837880-cf76-463b-be55-cc83b737d8b8" providerId="ADAL" clId="{17D38023-CCD8-426D-9E78-22B065892833}" dt="2021-11-23T21:51:51.603" v="25"/>
          <ac:picMkLst>
            <pc:docMk/>
            <pc:sldMk cId="150303001" sldId="260"/>
            <ac:picMk id="7" creationId="{8A209528-8260-4A5B-A6AC-DCDF5B5B7898}"/>
          </ac:picMkLst>
        </pc:picChg>
      </pc:sldChg>
      <pc:sldChg chg="addSp delSp modSp add">
        <pc:chgData name="Laura MacRae" userId="ef837880-cf76-463b-be55-cc83b737d8b8" providerId="ADAL" clId="{17D38023-CCD8-426D-9E78-22B065892833}" dt="2021-11-23T21:54:42.793" v="74" actId="1076"/>
        <pc:sldMkLst>
          <pc:docMk/>
          <pc:sldMk cId="1230194492" sldId="261"/>
        </pc:sldMkLst>
        <pc:spChg chg="del">
          <ac:chgData name="Laura MacRae" userId="ef837880-cf76-463b-be55-cc83b737d8b8" providerId="ADAL" clId="{17D38023-CCD8-426D-9E78-22B065892833}" dt="2021-11-23T21:52:49.522" v="37" actId="478"/>
          <ac:spMkLst>
            <pc:docMk/>
            <pc:sldMk cId="1230194492" sldId="261"/>
            <ac:spMk id="2" creationId="{C672D18A-8E36-454D-8831-B37B064F0D4B}"/>
          </ac:spMkLst>
        </pc:spChg>
        <pc:spChg chg="del">
          <ac:chgData name="Laura MacRae" userId="ef837880-cf76-463b-be55-cc83b737d8b8" providerId="ADAL" clId="{17D38023-CCD8-426D-9E78-22B065892833}" dt="2021-11-23T21:51:43.745" v="22"/>
          <ac:spMkLst>
            <pc:docMk/>
            <pc:sldMk cId="1230194492" sldId="261"/>
            <ac:spMk id="3" creationId="{3900B988-602E-4867-B832-46F19EF942FD}"/>
          </ac:spMkLst>
        </pc:spChg>
        <pc:picChg chg="add mod">
          <ac:chgData name="Laura MacRae" userId="ef837880-cf76-463b-be55-cc83b737d8b8" providerId="ADAL" clId="{17D38023-CCD8-426D-9E78-22B065892833}" dt="2021-11-23T21:54:18.699" v="61" actId="1076"/>
          <ac:picMkLst>
            <pc:docMk/>
            <pc:sldMk cId="1230194492" sldId="261"/>
            <ac:picMk id="4" creationId="{7C3EF30F-7C5B-4C95-9B4E-68B46C9528B2}"/>
          </ac:picMkLst>
        </pc:picChg>
        <pc:picChg chg="add mod">
          <ac:chgData name="Laura MacRae" userId="ef837880-cf76-463b-be55-cc83b737d8b8" providerId="ADAL" clId="{17D38023-CCD8-426D-9E78-22B065892833}" dt="2021-11-23T21:54:42.793" v="74" actId="1076"/>
          <ac:picMkLst>
            <pc:docMk/>
            <pc:sldMk cId="1230194492" sldId="261"/>
            <ac:picMk id="5" creationId="{0AEA015E-536D-42EB-A98A-5C08C08518BB}"/>
          </ac:picMkLst>
        </pc:picChg>
        <pc:picChg chg="add mod">
          <ac:chgData name="Laura MacRae" userId="ef837880-cf76-463b-be55-cc83b737d8b8" providerId="ADAL" clId="{17D38023-CCD8-426D-9E78-22B065892833}" dt="2021-11-23T21:54:37.417" v="71" actId="1076"/>
          <ac:picMkLst>
            <pc:docMk/>
            <pc:sldMk cId="1230194492" sldId="261"/>
            <ac:picMk id="6" creationId="{126137E8-FE65-4DAF-8736-88FBFDA43118}"/>
          </ac:picMkLst>
        </pc:picChg>
        <pc:picChg chg="add mod">
          <ac:chgData name="Laura MacRae" userId="ef837880-cf76-463b-be55-cc83b737d8b8" providerId="ADAL" clId="{17D38023-CCD8-426D-9E78-22B065892833}" dt="2021-11-23T21:54:41.325" v="73" actId="1076"/>
          <ac:picMkLst>
            <pc:docMk/>
            <pc:sldMk cId="1230194492" sldId="261"/>
            <ac:picMk id="7" creationId="{C994E582-6734-4E0D-B4FC-FFE01064167E}"/>
          </ac:picMkLst>
        </pc:picChg>
        <pc:picChg chg="add mod ord">
          <ac:chgData name="Laura MacRae" userId="ef837880-cf76-463b-be55-cc83b737d8b8" providerId="ADAL" clId="{17D38023-CCD8-426D-9E78-22B065892833}" dt="2021-11-23T21:54:31.895" v="68" actId="1076"/>
          <ac:picMkLst>
            <pc:docMk/>
            <pc:sldMk cId="1230194492" sldId="261"/>
            <ac:picMk id="8" creationId="{33166F4D-7CDC-48ED-B6B6-0D87C21E3559}"/>
          </ac:picMkLst>
        </pc:picChg>
        <pc:picChg chg="add del mod">
          <ac:chgData name="Laura MacRae" userId="ef837880-cf76-463b-be55-cc83b737d8b8" providerId="ADAL" clId="{17D38023-CCD8-426D-9E78-22B065892833}" dt="2021-11-23T21:53:38.640" v="45"/>
          <ac:picMkLst>
            <pc:docMk/>
            <pc:sldMk cId="1230194492" sldId="261"/>
            <ac:picMk id="9" creationId="{54DC3E09-40E7-4362-AD03-DF0D9CFA5FAC}"/>
          </ac:picMkLst>
        </pc:picChg>
      </pc:sldChg>
      <pc:sldChg chg="addSp delSp modSp add">
        <pc:chgData name="Laura MacRae" userId="ef837880-cf76-463b-be55-cc83b737d8b8" providerId="ADAL" clId="{17D38023-CCD8-426D-9E78-22B065892833}" dt="2021-11-23T21:54:59.194" v="79" actId="1076"/>
        <pc:sldMkLst>
          <pc:docMk/>
          <pc:sldMk cId="307436605" sldId="262"/>
        </pc:sldMkLst>
        <pc:spChg chg="del">
          <ac:chgData name="Laura MacRae" userId="ef837880-cf76-463b-be55-cc83b737d8b8" providerId="ADAL" clId="{17D38023-CCD8-426D-9E78-22B065892833}" dt="2021-11-23T21:53:42.916" v="47" actId="478"/>
          <ac:spMkLst>
            <pc:docMk/>
            <pc:sldMk cId="307436605" sldId="262"/>
            <ac:spMk id="2" creationId="{9BAC5B20-2ABF-43AB-8888-D46E38813B64}"/>
          </ac:spMkLst>
        </pc:spChg>
        <pc:spChg chg="del">
          <ac:chgData name="Laura MacRae" userId="ef837880-cf76-463b-be55-cc83b737d8b8" providerId="ADAL" clId="{17D38023-CCD8-426D-9E78-22B065892833}" dt="2021-11-23T21:53:31.178" v="42"/>
          <ac:spMkLst>
            <pc:docMk/>
            <pc:sldMk cId="307436605" sldId="262"/>
            <ac:spMk id="3" creationId="{490E0CDA-8E9B-4064-8810-D73D71D24EE2}"/>
          </ac:spMkLst>
        </pc:spChg>
        <pc:picChg chg="add mod ord">
          <ac:chgData name="Laura MacRae" userId="ef837880-cf76-463b-be55-cc83b737d8b8" providerId="ADAL" clId="{17D38023-CCD8-426D-9E78-22B065892833}" dt="2021-11-23T21:54:54.361" v="77" actId="171"/>
          <ac:picMkLst>
            <pc:docMk/>
            <pc:sldMk cId="307436605" sldId="262"/>
            <ac:picMk id="4" creationId="{6C60AE6D-2E86-4641-8383-E53205E95078}"/>
          </ac:picMkLst>
        </pc:picChg>
        <pc:picChg chg="add mod">
          <ac:chgData name="Laura MacRae" userId="ef837880-cf76-463b-be55-cc83b737d8b8" providerId="ADAL" clId="{17D38023-CCD8-426D-9E78-22B065892833}" dt="2021-11-23T21:54:59.194" v="79" actId="1076"/>
          <ac:picMkLst>
            <pc:docMk/>
            <pc:sldMk cId="307436605" sldId="262"/>
            <ac:picMk id="5" creationId="{4B008EFF-6B91-4C53-8A40-376173C596F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AD1D1-3DF1-49E1-A5BE-60BC9E67B1C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7FA32B-FEE6-4D64-87D1-C72C34566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00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own flag using the Brazilian flag as inspiration. What shape?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Patterns/ Symbols. Think about how you are going t join the materials together.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7FA32B-FEE6-4D64-87D1-C72C345660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227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7FA32B-FEE6-4D64-87D1-C72C3456607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07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7FA32B-FEE6-4D64-87D1-C72C3456607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567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ADE6D-E2B4-436E-AE29-96016EB84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0C1E67-E5E6-4C88-AE34-6D0447FBBF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CB663-2EFC-4CBA-B5AD-AA393D71F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EF55C-51A3-4CF8-AC4A-ECEC46DE7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812FE-026E-4AE7-A11E-EFB211D59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256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ADF0C-61CA-4B09-B767-12A719E06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5C8D6-4F8E-4052-8491-506AFF296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DD3A7-701C-4C74-99D5-05A5EA435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B7BB4-7F46-4867-B932-679D18CA8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44A7BC-A469-43E3-A92C-D7283B376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02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A2FA-FEFB-496E-A396-3BE45D38A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257CB-D359-4B52-B8A9-98D6585DF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330FE-1C5F-4F39-B1B0-1E76D6155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CFA17-9352-4892-ABF8-7198CB86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DDDB8-59E8-421A-B24D-69F02BCC8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8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E7986-B09A-457A-B84A-38AA35832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E183D-A9A5-45EA-9872-CA99253700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C22ABA-D1A8-4114-8522-E6FA4F015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3818AA-05E0-4ECC-AB2A-212A4001E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FD198-6793-4260-9643-0A4450518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6FF840-3F12-4211-811A-5B785B617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81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5F49F-EECF-4413-95AA-210F84672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6B18B3-DC25-4577-ADD6-89750A1A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E44812-7D4A-4C8D-AEDD-860C3940E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619C55-6D12-4708-8565-D971E77DFE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887DF9-CF16-4FCE-BE12-A81EE09AD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A9C269-A3B1-4161-846B-5FAC138D1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78E3DB-9F9E-4A29-A1E4-175FAE950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C936F7-B8F6-45D7-A795-145E53A25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40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FDBAF-BDB1-4055-9938-4AC0F6681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DB3065-4CEC-4D02-B5BB-C507651DC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6BEAF5-690A-4E7D-BF16-C10CD5B76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D15FB-BEC8-43DD-AAFF-ED9658859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139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34169C-B47E-4253-AF5B-76CD3EA85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6CCA0B-5D6B-4166-9930-D5F4D8D12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01FBE-0F56-404F-915C-37A63593E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895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CA61A-E0B5-4CE4-85FB-538FC978C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4456E-AFE5-4583-811A-576E31065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D9091-9DCE-4623-8279-489E1CDF7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026F9C-4CF0-476C-B15F-C1DBCA648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2F5252-E078-4E70-B2BC-7E20C8608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E9D0CD-D2F6-4DD2-89D7-F97424A3B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171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CE041-7FB6-4198-A142-8FBAE43B9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9A559B-517B-4E40-873D-D28A262ACB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D6EA2-62B9-4CCB-96DB-2FF718D67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EE0B10-BE45-4CB9-BEB1-3100F7F90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4D4AEF-34E6-432B-B99F-A6A96C4E0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F7903F-B24B-4DA2-A5BB-5A5D1E806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814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86D0-D967-442F-9D96-BCC2CBC4E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5C05F3-6B1B-45C0-9109-9588B6E292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47E4D-CEFC-43EA-95DB-C4439E597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01842-27E9-42FE-BCBD-DC725CF61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F45FB-BF84-4537-BB50-3981F715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72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4D995A-3B05-4622-BB0A-203134E089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F8769E-C36E-4E86-8CEA-3A91B3C2C4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9F6AA-AD09-4406-802F-AFCFF8270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838E8-C7BB-4B21-B7E0-CCA1110A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D94C8-64ED-4DFF-AFAF-4BE0AC31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920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7D3873-FA65-4E2E-940C-9C62C3590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86EFC-B72A-4D01-B2CE-28F21DD75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8E8287-AE07-4898-AA0A-75859962EF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A4B0E-8D0F-4456-AE28-38F82EB46140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8BCF4-14FC-4654-9C24-4FD629DF7C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53E33-DADD-4251-8607-2BC215FE2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30DE5-624F-4DD4-BA47-A128DD909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9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C6C62-AF42-494B-BE45-1DDAD1FEF5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A8C3F1-46FD-4192-82F5-D84092A51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File:Flag of Brazil.svg - Wikimedia Commons">
            <a:extLst>
              <a:ext uri="{FF2B5EF4-FFF2-40B4-BE49-F238E27FC236}">
                <a16:creationId xmlns:a16="http://schemas.microsoft.com/office/drawing/2014/main" id="{AABAE1BB-BE2C-46FE-BBC3-4B90EC0F5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0"/>
            <a:ext cx="9796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1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4B8A-1F76-45E3-89A1-C5A4659C6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A695C-A9F6-480F-859D-7C26370585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Brazil flag on pole infographic element on white Vector Image">
            <a:extLst>
              <a:ext uri="{FF2B5EF4-FFF2-40B4-BE49-F238E27FC236}">
                <a16:creationId xmlns:a16="http://schemas.microsoft.com/office/drawing/2014/main" id="{B24F49F8-540B-47AC-9C2B-8C94ABFDF9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" b="13430"/>
          <a:stretch/>
        </p:blipFill>
        <p:spPr bwMode="auto">
          <a:xfrm>
            <a:off x="2734641" y="275856"/>
            <a:ext cx="6722717" cy="630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734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198D6-2AB0-4730-BFEE-A58F6C2C7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Twinkl" panose="02000000000000000000" pitchFamily="2" charset="0"/>
              </a:rPr>
              <a:t>LO: to design a flag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F6A46-6F64-47F8-91FC-E61B90363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34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Twinkl" panose="02000000000000000000" pitchFamily="2" charset="0"/>
              </a:rPr>
              <a:t>Design Specifications </a:t>
            </a:r>
          </a:p>
          <a:p>
            <a:r>
              <a:rPr lang="en-GB" sz="4000" dirty="0">
                <a:latin typeface="Twinkl" panose="02000000000000000000" pitchFamily="2" charset="0"/>
              </a:rPr>
              <a:t>It must be more than one colour </a:t>
            </a:r>
          </a:p>
          <a:p>
            <a:r>
              <a:rPr lang="en-GB" sz="4000" dirty="0">
                <a:latin typeface="Twinkl" panose="02000000000000000000" pitchFamily="2" charset="0"/>
              </a:rPr>
              <a:t>It must use some colours linked to Brazil </a:t>
            </a:r>
          </a:p>
          <a:p>
            <a:r>
              <a:rPr lang="en-GB" sz="4000" dirty="0">
                <a:latin typeface="Twinkl" panose="02000000000000000000" pitchFamily="2" charset="0"/>
              </a:rPr>
              <a:t>It must have something on it that links it to Brazil</a:t>
            </a:r>
          </a:p>
        </p:txBody>
      </p:sp>
    </p:spTree>
    <p:extLst>
      <p:ext uri="{BB962C8B-B14F-4D97-AF65-F5344CB8AC3E}">
        <p14:creationId xmlns:p14="http://schemas.microsoft.com/office/powerpoint/2010/main" val="2098698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444F6-2824-4F24-92EB-E6D6EADF1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011" y="0"/>
            <a:ext cx="10515600" cy="1325563"/>
          </a:xfrm>
        </p:spPr>
        <p:txBody>
          <a:bodyPr/>
          <a:lstStyle/>
          <a:p>
            <a:r>
              <a:rPr lang="en-GB" dirty="0"/>
              <a:t>Ideas ..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716EEA2-0E5E-48E2-A612-71AC51734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4315" y="988406"/>
            <a:ext cx="5270235" cy="55044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D1A920-38C4-4D42-82E2-4E6BA3B6C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4550" y="662781"/>
            <a:ext cx="6131626" cy="613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3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C3EF30F-7C5B-4C95-9B4E-68B46C9528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916" y="3224785"/>
            <a:ext cx="4724607" cy="3449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166F4D-7CDC-48ED-B6B6-0D87C21E3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4523" y="230409"/>
            <a:ext cx="2811952" cy="34491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EA015E-536D-42EB-A98A-5C08C0851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4349" y="415372"/>
            <a:ext cx="2673841" cy="27338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6137E8-FE65-4DAF-8736-88FBFDA431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3782" y="415372"/>
            <a:ext cx="2869319" cy="32641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94E582-6734-4E0D-B4FC-FFE0106416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9029" y="3836600"/>
            <a:ext cx="4234891" cy="294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94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C60AE6D-2E86-4641-8383-E53205E950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3550" y="189775"/>
            <a:ext cx="6478450" cy="6478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008EFF-6B91-4C53-8A40-376173C596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274" y="709578"/>
            <a:ext cx="6523222" cy="543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6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9FD18-A90A-4C97-BC75-2A8AC4EA6767}"/>
              </a:ext>
            </a:extLst>
          </p:cNvPr>
          <p:cNvSpPr/>
          <p:nvPr/>
        </p:nvSpPr>
        <p:spPr>
          <a:xfrm>
            <a:off x="516835" y="2428242"/>
            <a:ext cx="5440017" cy="34325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705A60-2404-4DDD-8C9F-D567E0CACC12}"/>
              </a:ext>
            </a:extLst>
          </p:cNvPr>
          <p:cNvSpPr/>
          <p:nvPr/>
        </p:nvSpPr>
        <p:spPr>
          <a:xfrm>
            <a:off x="6139070" y="640856"/>
            <a:ext cx="3253408" cy="311613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4916B4-09E1-44B6-BF81-65C157AA659A}"/>
              </a:ext>
            </a:extLst>
          </p:cNvPr>
          <p:cNvSpPr txBox="1"/>
          <p:nvPr/>
        </p:nvSpPr>
        <p:spPr>
          <a:xfrm>
            <a:off x="516835" y="997226"/>
            <a:ext cx="3922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u="sng" dirty="0">
              <a:latin typeface="Twinkl" panose="02000000000000000000" pitchFamily="2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03DC8B-B4F8-4B75-A096-834385A4CC6B}"/>
              </a:ext>
            </a:extLst>
          </p:cNvPr>
          <p:cNvCxnSpPr/>
          <p:nvPr/>
        </p:nvCxnSpPr>
        <p:spPr>
          <a:xfrm>
            <a:off x="6162261" y="1445160"/>
            <a:ext cx="32534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12E6514-A3C5-4E93-A26B-4A23313E3C9F}"/>
              </a:ext>
            </a:extLst>
          </p:cNvPr>
          <p:cNvCxnSpPr/>
          <p:nvPr/>
        </p:nvCxnSpPr>
        <p:spPr>
          <a:xfrm>
            <a:off x="6162261" y="1985150"/>
            <a:ext cx="32534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247C0D6-A430-4DB0-9DEA-B0D8A11062B0}"/>
              </a:ext>
            </a:extLst>
          </p:cNvPr>
          <p:cNvCxnSpPr/>
          <p:nvPr/>
        </p:nvCxnSpPr>
        <p:spPr>
          <a:xfrm>
            <a:off x="6139070" y="2531167"/>
            <a:ext cx="32534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4900DE6-71F6-498D-B4C7-E1563F95A0B4}"/>
              </a:ext>
            </a:extLst>
          </p:cNvPr>
          <p:cNvCxnSpPr/>
          <p:nvPr/>
        </p:nvCxnSpPr>
        <p:spPr>
          <a:xfrm>
            <a:off x="6162261" y="3072630"/>
            <a:ext cx="32534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1652D82-F73A-48F5-B5B0-7A28EFEF7BD3}"/>
              </a:ext>
            </a:extLst>
          </p:cNvPr>
          <p:cNvCxnSpPr>
            <a:cxnSpLocks/>
          </p:cNvCxnSpPr>
          <p:nvPr/>
        </p:nvCxnSpPr>
        <p:spPr>
          <a:xfrm>
            <a:off x="6061213" y="5850834"/>
            <a:ext cx="56470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AA761C7-A504-4F08-B231-C86581939319}"/>
              </a:ext>
            </a:extLst>
          </p:cNvPr>
          <p:cNvCxnSpPr>
            <a:cxnSpLocks/>
          </p:cNvCxnSpPr>
          <p:nvPr/>
        </p:nvCxnSpPr>
        <p:spPr>
          <a:xfrm>
            <a:off x="6023113" y="5261113"/>
            <a:ext cx="56851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8C83C48-2156-4A3A-8C36-21B6492EDFF7}"/>
              </a:ext>
            </a:extLst>
          </p:cNvPr>
          <p:cNvCxnSpPr>
            <a:cxnSpLocks/>
          </p:cNvCxnSpPr>
          <p:nvPr/>
        </p:nvCxnSpPr>
        <p:spPr>
          <a:xfrm>
            <a:off x="6096000" y="4731026"/>
            <a:ext cx="561229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9A1A06A-3493-4F0F-8D3B-1499482E4217}"/>
              </a:ext>
            </a:extLst>
          </p:cNvPr>
          <p:cNvSpPr txBox="1"/>
          <p:nvPr/>
        </p:nvSpPr>
        <p:spPr>
          <a:xfrm>
            <a:off x="6573079" y="790375"/>
            <a:ext cx="270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Twinkl" panose="02000000000000000000" pitchFamily="2" charset="0"/>
              </a:rPr>
              <a:t>What you will need: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7F84E0-2D96-4E03-9442-DC4FC84DE940}"/>
              </a:ext>
            </a:extLst>
          </p:cNvPr>
          <p:cNvSpPr txBox="1"/>
          <p:nvPr/>
        </p:nvSpPr>
        <p:spPr>
          <a:xfrm>
            <a:off x="632792" y="535272"/>
            <a:ext cx="5025886" cy="120032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u="sng" dirty="0">
              <a:latin typeface="Twinkl" panose="02000000000000000000" pitchFamily="2" charset="0"/>
            </a:endParaRPr>
          </a:p>
          <a:p>
            <a:r>
              <a:rPr lang="en-GB" u="sng" dirty="0">
                <a:latin typeface="Twinkl" panose="02000000000000000000" pitchFamily="2" charset="0"/>
              </a:rPr>
              <a:t>Wednesday 24</a:t>
            </a:r>
            <a:r>
              <a:rPr lang="en-GB" u="sng" baseline="30000" dirty="0">
                <a:latin typeface="Twinkl" panose="02000000000000000000" pitchFamily="2" charset="0"/>
              </a:rPr>
              <a:t>th</a:t>
            </a:r>
            <a:r>
              <a:rPr lang="en-GB" u="sng" dirty="0">
                <a:latin typeface="Twinkl" panose="02000000000000000000" pitchFamily="2" charset="0"/>
              </a:rPr>
              <a:t> November 2021</a:t>
            </a:r>
          </a:p>
          <a:p>
            <a:r>
              <a:rPr lang="en-GB" u="sng" dirty="0">
                <a:latin typeface="Twinkl" panose="02000000000000000000" pitchFamily="2" charset="0"/>
              </a:rPr>
              <a:t>LO: To design a flag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85BFF-AEAB-434D-91AA-14C68BBBE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119" y="588469"/>
            <a:ext cx="823031" cy="8169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BED762F-5169-478C-BE26-D14789F6B182}"/>
              </a:ext>
            </a:extLst>
          </p:cNvPr>
          <p:cNvSpPr txBox="1"/>
          <p:nvPr/>
        </p:nvSpPr>
        <p:spPr>
          <a:xfrm>
            <a:off x="649358" y="1813739"/>
            <a:ext cx="1871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My Design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7AE498-ABB9-4BC8-9E7C-121F35C7E715}"/>
              </a:ext>
            </a:extLst>
          </p:cNvPr>
          <p:cNvSpPr txBox="1"/>
          <p:nvPr/>
        </p:nvSpPr>
        <p:spPr>
          <a:xfrm>
            <a:off x="6061213" y="4017140"/>
            <a:ext cx="3727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How does it link to Brazil? </a:t>
            </a:r>
          </a:p>
        </p:txBody>
      </p:sp>
    </p:spTree>
    <p:extLst>
      <p:ext uri="{BB962C8B-B14F-4D97-AF65-F5344CB8AC3E}">
        <p14:creationId xmlns:p14="http://schemas.microsoft.com/office/powerpoint/2010/main" val="4165900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C04EBE-A182-496B-BEAD-584F622F21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9CB676-0706-4ADC-AD82-6D034741C1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F647AD-5B6F-4D99-8BCD-EB448A2F4A76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1401</TotalTime>
  <Words>94</Words>
  <Application>Microsoft Office PowerPoint</Application>
  <PresentationFormat>Widescreen</PresentationFormat>
  <Paragraphs>16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LO: to design a flag </vt:lpstr>
      <vt:lpstr>Ideas ..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Abbie Smith</dc:creator>
  <cp:lastModifiedBy>Laura MacRae</cp:lastModifiedBy>
  <cp:revision>9</cp:revision>
  <cp:lastPrinted>2021-11-24T13:35:52Z</cp:lastPrinted>
  <dcterms:created xsi:type="dcterms:W3CDTF">2021-11-11T16:09:01Z</dcterms:created>
  <dcterms:modified xsi:type="dcterms:W3CDTF">2021-11-24T20:05:03Z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